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embeddedFontLst>
    <p:embeddedFont>
      <p:font typeface="Questrial" panose="020B0604020202020204" charset="0"/>
      <p:regular r:id="rId18"/>
    </p:embeddedFont>
    <p:embeddedFont>
      <p:font typeface="Merriweather" panose="020B0604020202020204" charset="0"/>
      <p:regular r:id="rId19"/>
      <p:bold r:id="rId20"/>
      <p:italic r:id="rId21"/>
      <p:boldItalic r:id="rId22"/>
    </p:embeddedFont>
    <p:embeddedFont>
      <p:font typeface="Roboto"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5" name="Google Shape;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2" name="Google Shape;13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f9b9fa7d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f9b9fa7d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7" name="Google Shape;15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3" name="Google Shape;16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ec3c83f8c_4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68" name="Google Shape;168;g3ec3c83f8c_4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4" name="Google Shape;17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1" name="Google Shape;7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3" name="Google Shape;8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0" name="Google Shape;9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6" name="Google Shape;9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4" name="Google Shape;10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1" name="Google Shape;11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4" name="Google Shape;12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1" name="Google Shape;11;p2"/>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2" name="Google Shape;12;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46" name="Google Shape;46;p11"/>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lstStyle>
            <a:lvl1pPr marL="457200" lvl="0" indent="-381000" algn="ctr">
              <a:spcBef>
                <a:spcPts val="0"/>
              </a:spcBef>
              <a:spcAft>
                <a:spcPts val="0"/>
              </a:spcAft>
              <a:buSzPts val="24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47" name="Google Shape;47;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913775" y="618517"/>
            <a:ext cx="10364400" cy="1596300"/>
          </a:xfrm>
          <a:prstGeom prst="rect">
            <a:avLst/>
          </a:prstGeom>
          <a:noFill/>
          <a:ln>
            <a:noFill/>
          </a:ln>
        </p:spPr>
        <p:txBody>
          <a:bodyPr spcFirstLastPara="1" wrap="square" lIns="121900" tIns="121900" rIns="121900" bIns="121900" anchor="ctr" anchorCtr="0"/>
          <a:lstStyle>
            <a:lvl1pPr marR="0" lvl="0" algn="ctr" rtl="0">
              <a:lnSpc>
                <a:spcPct val="90000"/>
              </a:lnSpc>
              <a:spcBef>
                <a:spcPts val="0"/>
              </a:spcBef>
              <a:spcAft>
                <a:spcPts val="0"/>
              </a:spcAft>
              <a:buClr>
                <a:schemeClr val="dk1"/>
              </a:buClr>
              <a:buSzPts val="3600"/>
              <a:buFont typeface="Questrial"/>
              <a:buNone/>
              <a:defRPr sz="3600" b="0" i="0" u="none" strike="noStrike" cap="none">
                <a:solidFill>
                  <a:schemeClr val="dk1"/>
                </a:solidFill>
                <a:latin typeface="Questrial"/>
                <a:ea typeface="Questrial"/>
                <a:cs typeface="Questrial"/>
                <a:sym typeface="Questrial"/>
              </a:defRPr>
            </a:lvl1pPr>
            <a:lvl2pPr lvl="1" rtl="0">
              <a:spcBef>
                <a:spcPts val="0"/>
              </a:spcBef>
              <a:spcAft>
                <a:spcPts val="0"/>
              </a:spcAft>
              <a:buSzPts val="3700"/>
              <a:buNone/>
              <a:defRPr sz="1800"/>
            </a:lvl2pPr>
            <a:lvl3pPr lvl="2" rtl="0">
              <a:spcBef>
                <a:spcPts val="0"/>
              </a:spcBef>
              <a:spcAft>
                <a:spcPts val="0"/>
              </a:spcAft>
              <a:buSzPts val="3700"/>
              <a:buNone/>
              <a:defRPr sz="1800"/>
            </a:lvl3pPr>
            <a:lvl4pPr lvl="3" rtl="0">
              <a:spcBef>
                <a:spcPts val="0"/>
              </a:spcBef>
              <a:spcAft>
                <a:spcPts val="0"/>
              </a:spcAft>
              <a:buSzPts val="3700"/>
              <a:buNone/>
              <a:defRPr sz="1800"/>
            </a:lvl4pPr>
            <a:lvl5pPr lvl="4" rtl="0">
              <a:spcBef>
                <a:spcPts val="0"/>
              </a:spcBef>
              <a:spcAft>
                <a:spcPts val="0"/>
              </a:spcAft>
              <a:buSzPts val="3700"/>
              <a:buNone/>
              <a:defRPr sz="1800"/>
            </a:lvl5pPr>
            <a:lvl6pPr lvl="5" rtl="0">
              <a:spcBef>
                <a:spcPts val="0"/>
              </a:spcBef>
              <a:spcAft>
                <a:spcPts val="0"/>
              </a:spcAft>
              <a:buSzPts val="3700"/>
              <a:buNone/>
              <a:defRPr sz="1800"/>
            </a:lvl6pPr>
            <a:lvl7pPr lvl="6" rtl="0">
              <a:spcBef>
                <a:spcPts val="0"/>
              </a:spcBef>
              <a:spcAft>
                <a:spcPts val="0"/>
              </a:spcAft>
              <a:buSzPts val="3700"/>
              <a:buNone/>
              <a:defRPr sz="1800"/>
            </a:lvl7pPr>
            <a:lvl8pPr lvl="7" rtl="0">
              <a:spcBef>
                <a:spcPts val="0"/>
              </a:spcBef>
              <a:spcAft>
                <a:spcPts val="0"/>
              </a:spcAft>
              <a:buSzPts val="3700"/>
              <a:buNone/>
              <a:defRPr sz="1800"/>
            </a:lvl8pPr>
            <a:lvl9pPr lvl="8" rtl="0">
              <a:spcBef>
                <a:spcPts val="0"/>
              </a:spcBef>
              <a:spcAft>
                <a:spcPts val="0"/>
              </a:spcAft>
              <a:buSzPts val="3700"/>
              <a:buNone/>
              <a:defRPr sz="1800"/>
            </a:lvl9pPr>
          </a:lstStyle>
          <a:p>
            <a:endParaRPr/>
          </a:p>
        </p:txBody>
      </p:sp>
      <p:sp>
        <p:nvSpPr>
          <p:cNvPr id="52" name="Google Shape;52;p13"/>
          <p:cNvSpPr txBox="1">
            <a:spLocks noGrp="1"/>
          </p:cNvSpPr>
          <p:nvPr>
            <p:ph type="body" idx="1"/>
          </p:nvPr>
        </p:nvSpPr>
        <p:spPr>
          <a:xfrm>
            <a:off x="913775" y="2367093"/>
            <a:ext cx="10364400" cy="3424200"/>
          </a:xfrm>
          <a:prstGeom prst="rect">
            <a:avLst/>
          </a:prstGeom>
          <a:noFill/>
          <a:ln>
            <a:noFill/>
          </a:ln>
        </p:spPr>
        <p:txBody>
          <a:bodyPr spcFirstLastPara="1" wrap="square" lIns="121900" tIns="121900" rIns="121900" bIns="121900" anchor="t" anchorCtr="0"/>
          <a:lstStyle>
            <a:lvl1pPr marL="457200" marR="0" lvl="0" indent="-355600" algn="l" rtl="0">
              <a:lnSpc>
                <a:spcPct val="120000"/>
              </a:lnSpc>
              <a:spcBef>
                <a:spcPts val="100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1pPr>
            <a:lvl2pPr marL="914400" marR="0" lvl="1" indent="-342900" algn="l" rtl="0">
              <a:lnSpc>
                <a:spcPct val="120000"/>
              </a:lnSpc>
              <a:spcBef>
                <a:spcPts val="21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2pPr>
            <a:lvl3pPr marL="1371600" marR="0" lvl="2" indent="-330200" algn="l" rtl="0">
              <a:lnSpc>
                <a:spcPct val="120000"/>
              </a:lnSpc>
              <a:spcBef>
                <a:spcPts val="2100"/>
              </a:spcBef>
              <a:spcAft>
                <a:spcPts val="0"/>
              </a:spcAft>
              <a:buClr>
                <a:schemeClr val="dk1"/>
              </a:buClr>
              <a:buSzPts val="1600"/>
              <a:buFont typeface="Arial"/>
              <a:buChar char="•"/>
              <a:defRPr sz="1600" b="0" i="0" u="none" strike="noStrike" cap="none">
                <a:solidFill>
                  <a:schemeClr val="dk1"/>
                </a:solidFill>
                <a:latin typeface="Questrial"/>
                <a:ea typeface="Questrial"/>
                <a:cs typeface="Questrial"/>
                <a:sym typeface="Questrial"/>
              </a:defRPr>
            </a:lvl3pPr>
            <a:lvl4pPr marL="1828800" marR="0" lvl="3" indent="-317500" algn="l" rtl="0">
              <a:lnSpc>
                <a:spcPct val="120000"/>
              </a:lnSpc>
              <a:spcBef>
                <a:spcPts val="2100"/>
              </a:spcBef>
              <a:spcAft>
                <a:spcPts val="0"/>
              </a:spcAft>
              <a:buClr>
                <a:schemeClr val="dk1"/>
              </a:buClr>
              <a:buSzPts val="1400"/>
              <a:buFont typeface="Arial"/>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120000"/>
              </a:lnSpc>
              <a:spcBef>
                <a:spcPts val="2100"/>
              </a:spcBef>
              <a:spcAft>
                <a:spcPts val="0"/>
              </a:spcAft>
              <a:buClr>
                <a:schemeClr val="dk1"/>
              </a:buClr>
              <a:buSzPts val="1400"/>
              <a:buFont typeface="Arial"/>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120000"/>
              </a:lnSpc>
              <a:spcBef>
                <a:spcPts val="2100"/>
              </a:spcBef>
              <a:spcAft>
                <a:spcPts val="0"/>
              </a:spcAft>
              <a:buClr>
                <a:schemeClr val="dk1"/>
              </a:buClr>
              <a:buSzPts val="1400"/>
              <a:buFont typeface="Arial"/>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120000"/>
              </a:lnSpc>
              <a:spcBef>
                <a:spcPts val="2100"/>
              </a:spcBef>
              <a:spcAft>
                <a:spcPts val="0"/>
              </a:spcAft>
              <a:buClr>
                <a:schemeClr val="dk1"/>
              </a:buClr>
              <a:buSzPts val="1400"/>
              <a:buFont typeface="Arial"/>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120000"/>
              </a:lnSpc>
              <a:spcBef>
                <a:spcPts val="2100"/>
              </a:spcBef>
              <a:spcAft>
                <a:spcPts val="0"/>
              </a:spcAft>
              <a:buClr>
                <a:schemeClr val="dk1"/>
              </a:buClr>
              <a:buSzPts val="1400"/>
              <a:buFont typeface="Arial"/>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120000"/>
              </a:lnSpc>
              <a:spcBef>
                <a:spcPts val="2100"/>
              </a:spcBef>
              <a:spcAft>
                <a:spcPts val="2100"/>
              </a:spcAft>
              <a:buClr>
                <a:schemeClr val="dk1"/>
              </a:buClr>
              <a:buSzPts val="1400"/>
              <a:buFont typeface="Arial"/>
              <a:buChar char="•"/>
              <a:defRPr sz="1400" b="0" i="0" u="none" strike="noStrike" cap="none">
                <a:solidFill>
                  <a:schemeClr val="dk1"/>
                </a:solidFill>
                <a:latin typeface="Questrial"/>
                <a:ea typeface="Questrial"/>
                <a:cs typeface="Questrial"/>
                <a:sym typeface="Questrial"/>
              </a:defRPr>
            </a:lvl9pPr>
          </a:lstStyle>
          <a:p>
            <a:endParaRPr/>
          </a:p>
        </p:txBody>
      </p:sp>
      <p:sp>
        <p:nvSpPr>
          <p:cNvPr id="53" name="Google Shape;53;p13"/>
          <p:cNvSpPr txBox="1">
            <a:spLocks noGrp="1"/>
          </p:cNvSpPr>
          <p:nvPr>
            <p:ph type="dt" idx="10"/>
          </p:nvPr>
        </p:nvSpPr>
        <p:spPr>
          <a:xfrm>
            <a:off x="7678737" y="5883275"/>
            <a:ext cx="2743200" cy="3651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chemeClr val="dk1"/>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54" name="Google Shape;54;p13"/>
          <p:cNvSpPr txBox="1">
            <a:spLocks noGrp="1"/>
          </p:cNvSpPr>
          <p:nvPr>
            <p:ph type="ftr" idx="11"/>
          </p:nvPr>
        </p:nvSpPr>
        <p:spPr>
          <a:xfrm>
            <a:off x="913774" y="5883275"/>
            <a:ext cx="66729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chemeClr val="dk1"/>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55" name="Google Shape;55;p13"/>
          <p:cNvSpPr txBox="1">
            <a:spLocks noGrp="1"/>
          </p:cNvSpPr>
          <p:nvPr>
            <p:ph type="sldNum" idx="12"/>
          </p:nvPr>
        </p:nvSpPr>
        <p:spPr>
          <a:xfrm>
            <a:off x="10514011" y="5883275"/>
            <a:ext cx="764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Questrial"/>
                <a:ea typeface="Questrial"/>
                <a:cs typeface="Questrial"/>
                <a:sym typeface="Questrial"/>
              </a:defRPr>
            </a:lvl1pPr>
            <a:lvl2pPr marL="0" marR="0" lvl="1" indent="0" algn="r" rtl="0">
              <a:spcBef>
                <a:spcPts val="0"/>
              </a:spcBef>
              <a:buNone/>
              <a:defRPr sz="1000" b="0" i="0" u="none" strike="noStrike" cap="none">
                <a:solidFill>
                  <a:schemeClr val="dk1"/>
                </a:solidFill>
                <a:latin typeface="Questrial"/>
                <a:ea typeface="Questrial"/>
                <a:cs typeface="Questrial"/>
                <a:sym typeface="Questrial"/>
              </a:defRPr>
            </a:lvl2pPr>
            <a:lvl3pPr marL="0" marR="0" lvl="2" indent="0" algn="r" rtl="0">
              <a:spcBef>
                <a:spcPts val="0"/>
              </a:spcBef>
              <a:buNone/>
              <a:defRPr sz="1000" b="0" i="0" u="none" strike="noStrike" cap="none">
                <a:solidFill>
                  <a:schemeClr val="dk1"/>
                </a:solidFill>
                <a:latin typeface="Questrial"/>
                <a:ea typeface="Questrial"/>
                <a:cs typeface="Questrial"/>
                <a:sym typeface="Questrial"/>
              </a:defRPr>
            </a:lvl3pPr>
            <a:lvl4pPr marL="0" marR="0" lvl="3" indent="0" algn="r" rtl="0">
              <a:spcBef>
                <a:spcPts val="0"/>
              </a:spcBef>
              <a:buNone/>
              <a:defRPr sz="1000" b="0" i="0" u="none" strike="noStrike" cap="none">
                <a:solidFill>
                  <a:schemeClr val="dk1"/>
                </a:solidFill>
                <a:latin typeface="Questrial"/>
                <a:ea typeface="Questrial"/>
                <a:cs typeface="Questrial"/>
                <a:sym typeface="Questrial"/>
              </a:defRPr>
            </a:lvl4pPr>
            <a:lvl5pPr marL="0" marR="0" lvl="4" indent="0" algn="r" rtl="0">
              <a:spcBef>
                <a:spcPts val="0"/>
              </a:spcBef>
              <a:buNone/>
              <a:defRPr sz="1000" b="0" i="0" u="none" strike="noStrike" cap="none">
                <a:solidFill>
                  <a:schemeClr val="dk1"/>
                </a:solidFill>
                <a:latin typeface="Questrial"/>
                <a:ea typeface="Questrial"/>
                <a:cs typeface="Questrial"/>
                <a:sym typeface="Questrial"/>
              </a:defRPr>
            </a:lvl5pPr>
            <a:lvl6pPr marL="0" marR="0" lvl="5" indent="0" algn="r" rtl="0">
              <a:spcBef>
                <a:spcPts val="0"/>
              </a:spcBef>
              <a:buNone/>
              <a:defRPr sz="1000" b="0" i="0" u="none" strike="noStrike" cap="none">
                <a:solidFill>
                  <a:schemeClr val="dk1"/>
                </a:solidFill>
                <a:latin typeface="Questrial"/>
                <a:ea typeface="Questrial"/>
                <a:cs typeface="Questrial"/>
                <a:sym typeface="Questrial"/>
              </a:defRPr>
            </a:lvl6pPr>
            <a:lvl7pPr marL="0" marR="0" lvl="6" indent="0" algn="r" rtl="0">
              <a:spcBef>
                <a:spcPts val="0"/>
              </a:spcBef>
              <a:buNone/>
              <a:defRPr sz="1000" b="0" i="0" u="none" strike="noStrike" cap="none">
                <a:solidFill>
                  <a:schemeClr val="dk1"/>
                </a:solidFill>
                <a:latin typeface="Questrial"/>
                <a:ea typeface="Questrial"/>
                <a:cs typeface="Questrial"/>
                <a:sym typeface="Questrial"/>
              </a:defRPr>
            </a:lvl7pPr>
            <a:lvl8pPr marL="0" marR="0" lvl="7" indent="0" algn="r" rtl="0">
              <a:spcBef>
                <a:spcPts val="0"/>
              </a:spcBef>
              <a:buNone/>
              <a:defRPr sz="1000" b="0" i="0" u="none" strike="noStrike" cap="none">
                <a:solidFill>
                  <a:schemeClr val="dk1"/>
                </a:solidFill>
                <a:latin typeface="Questrial"/>
                <a:ea typeface="Questrial"/>
                <a:cs typeface="Questrial"/>
                <a:sym typeface="Questrial"/>
              </a:defRPr>
            </a:lvl8pPr>
            <a:lvl9pPr marL="0" marR="0" lvl="8" indent="0" algn="r" rtl="0">
              <a:spcBef>
                <a:spcPts val="0"/>
              </a:spcBef>
              <a:buNone/>
              <a:defRPr sz="1000" b="0" i="0" u="none" strike="noStrike" cap="none">
                <a:solidFill>
                  <a:schemeClr val="dk1"/>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6"/>
        <p:cNvGrpSpPr/>
        <p:nvPr/>
      </p:nvGrpSpPr>
      <p:grpSpPr>
        <a:xfrm>
          <a:off x="0" y="0"/>
          <a:ext cx="0" cy="0"/>
          <a:chOff x="0" y="0"/>
          <a:chExt cx="0" cy="0"/>
        </a:xfrm>
      </p:grpSpPr>
      <p:pic>
        <p:nvPicPr>
          <p:cNvPr id="57" name="Google Shape;57;p14"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8" name="Google Shape;58;p14"/>
          <p:cNvSpPr txBox="1">
            <a:spLocks noGrp="1"/>
          </p:cNvSpPr>
          <p:nvPr>
            <p:ph type="title"/>
          </p:nvPr>
        </p:nvSpPr>
        <p:spPr>
          <a:xfrm>
            <a:off x="913775" y="618517"/>
            <a:ext cx="10364400" cy="1596300"/>
          </a:xfrm>
          <a:prstGeom prst="rect">
            <a:avLst/>
          </a:prstGeom>
          <a:noFill/>
          <a:ln>
            <a:noFill/>
          </a:ln>
        </p:spPr>
        <p:txBody>
          <a:bodyPr spcFirstLastPara="1" wrap="square" lIns="121900" tIns="121900" rIns="121900" bIns="121900" anchor="ctr" anchorCtr="0"/>
          <a:lstStyle>
            <a:lvl1pPr marR="0" lvl="0" algn="ctr" rtl="0">
              <a:lnSpc>
                <a:spcPct val="90000"/>
              </a:lnSpc>
              <a:spcBef>
                <a:spcPts val="0"/>
              </a:spcBef>
              <a:spcAft>
                <a:spcPts val="0"/>
              </a:spcAft>
              <a:buClr>
                <a:schemeClr val="dk1"/>
              </a:buClr>
              <a:buSzPts val="3600"/>
              <a:buFont typeface="Questrial"/>
              <a:buNone/>
              <a:defRPr sz="3600" b="0" i="0" u="none" strike="noStrike" cap="none">
                <a:solidFill>
                  <a:schemeClr val="dk1"/>
                </a:solidFill>
                <a:latin typeface="Questrial"/>
                <a:ea typeface="Questrial"/>
                <a:cs typeface="Questrial"/>
                <a:sym typeface="Questrial"/>
              </a:defRPr>
            </a:lvl1pPr>
            <a:lvl2pPr lvl="1" rtl="0">
              <a:spcBef>
                <a:spcPts val="0"/>
              </a:spcBef>
              <a:spcAft>
                <a:spcPts val="0"/>
              </a:spcAft>
              <a:buSzPts val="3700"/>
              <a:buNone/>
              <a:defRPr sz="1800"/>
            </a:lvl2pPr>
            <a:lvl3pPr lvl="2" rtl="0">
              <a:spcBef>
                <a:spcPts val="0"/>
              </a:spcBef>
              <a:spcAft>
                <a:spcPts val="0"/>
              </a:spcAft>
              <a:buSzPts val="3700"/>
              <a:buNone/>
              <a:defRPr sz="1800"/>
            </a:lvl3pPr>
            <a:lvl4pPr lvl="3" rtl="0">
              <a:spcBef>
                <a:spcPts val="0"/>
              </a:spcBef>
              <a:spcAft>
                <a:spcPts val="0"/>
              </a:spcAft>
              <a:buSzPts val="3700"/>
              <a:buNone/>
              <a:defRPr sz="1800"/>
            </a:lvl4pPr>
            <a:lvl5pPr lvl="4" rtl="0">
              <a:spcBef>
                <a:spcPts val="0"/>
              </a:spcBef>
              <a:spcAft>
                <a:spcPts val="0"/>
              </a:spcAft>
              <a:buSzPts val="3700"/>
              <a:buNone/>
              <a:defRPr sz="1800"/>
            </a:lvl5pPr>
            <a:lvl6pPr lvl="5" rtl="0">
              <a:spcBef>
                <a:spcPts val="0"/>
              </a:spcBef>
              <a:spcAft>
                <a:spcPts val="0"/>
              </a:spcAft>
              <a:buSzPts val="3700"/>
              <a:buNone/>
              <a:defRPr sz="1800"/>
            </a:lvl6pPr>
            <a:lvl7pPr lvl="6" rtl="0">
              <a:spcBef>
                <a:spcPts val="0"/>
              </a:spcBef>
              <a:spcAft>
                <a:spcPts val="0"/>
              </a:spcAft>
              <a:buSzPts val="3700"/>
              <a:buNone/>
              <a:defRPr sz="1800"/>
            </a:lvl7pPr>
            <a:lvl8pPr lvl="7" rtl="0">
              <a:spcBef>
                <a:spcPts val="0"/>
              </a:spcBef>
              <a:spcAft>
                <a:spcPts val="0"/>
              </a:spcAft>
              <a:buSzPts val="3700"/>
              <a:buNone/>
              <a:defRPr sz="1800"/>
            </a:lvl8pPr>
            <a:lvl9pPr lvl="8" rtl="0">
              <a:spcBef>
                <a:spcPts val="0"/>
              </a:spcBef>
              <a:spcAft>
                <a:spcPts val="0"/>
              </a:spcAft>
              <a:buSzPts val="3700"/>
              <a:buNone/>
              <a:defRPr sz="1800"/>
            </a:lvl9pPr>
          </a:lstStyle>
          <a:p>
            <a:endParaRPr/>
          </a:p>
        </p:txBody>
      </p:sp>
      <p:sp>
        <p:nvSpPr>
          <p:cNvPr id="59" name="Google Shape;59;p14"/>
          <p:cNvSpPr txBox="1">
            <a:spLocks noGrp="1"/>
          </p:cNvSpPr>
          <p:nvPr>
            <p:ph type="body" idx="1"/>
          </p:nvPr>
        </p:nvSpPr>
        <p:spPr>
          <a:xfrm>
            <a:off x="913774" y="2367092"/>
            <a:ext cx="10363800" cy="3424200"/>
          </a:xfrm>
          <a:prstGeom prst="rect">
            <a:avLst/>
          </a:prstGeom>
          <a:noFill/>
          <a:ln>
            <a:noFill/>
          </a:ln>
        </p:spPr>
        <p:txBody>
          <a:bodyPr spcFirstLastPara="1" wrap="square" lIns="121900" tIns="121900" rIns="121900" bIns="121900" anchor="t" anchorCtr="0"/>
          <a:lstStyle>
            <a:lvl1pPr marL="457200" marR="0" lvl="0" indent="-355600" algn="l" rtl="0">
              <a:lnSpc>
                <a:spcPct val="120000"/>
              </a:lnSpc>
              <a:spcBef>
                <a:spcPts val="100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1pPr>
            <a:lvl2pPr marL="914400" marR="0" lvl="1" indent="-342900" algn="l" rtl="0">
              <a:lnSpc>
                <a:spcPct val="120000"/>
              </a:lnSpc>
              <a:spcBef>
                <a:spcPts val="21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2pPr>
            <a:lvl3pPr marL="1371600" marR="0" lvl="2" indent="-330200" algn="l" rtl="0">
              <a:lnSpc>
                <a:spcPct val="120000"/>
              </a:lnSpc>
              <a:spcBef>
                <a:spcPts val="2100"/>
              </a:spcBef>
              <a:spcAft>
                <a:spcPts val="0"/>
              </a:spcAft>
              <a:buClr>
                <a:schemeClr val="dk1"/>
              </a:buClr>
              <a:buSzPts val="1600"/>
              <a:buFont typeface="Arial"/>
              <a:buChar char="•"/>
              <a:defRPr sz="1600" b="0" i="0" u="none" strike="noStrike" cap="none">
                <a:solidFill>
                  <a:schemeClr val="dk1"/>
                </a:solidFill>
                <a:latin typeface="Questrial"/>
                <a:ea typeface="Questrial"/>
                <a:cs typeface="Questrial"/>
                <a:sym typeface="Questrial"/>
              </a:defRPr>
            </a:lvl3pPr>
            <a:lvl4pPr marL="1828800" marR="0" lvl="3" indent="-317500" algn="l" rtl="0">
              <a:lnSpc>
                <a:spcPct val="120000"/>
              </a:lnSpc>
              <a:spcBef>
                <a:spcPts val="2100"/>
              </a:spcBef>
              <a:spcAft>
                <a:spcPts val="0"/>
              </a:spcAft>
              <a:buClr>
                <a:schemeClr val="dk1"/>
              </a:buClr>
              <a:buSzPts val="1400"/>
              <a:buFont typeface="Arial"/>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120000"/>
              </a:lnSpc>
              <a:spcBef>
                <a:spcPts val="2100"/>
              </a:spcBef>
              <a:spcAft>
                <a:spcPts val="0"/>
              </a:spcAft>
              <a:buClr>
                <a:schemeClr val="dk1"/>
              </a:buClr>
              <a:buSzPts val="1400"/>
              <a:buFont typeface="Arial"/>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120000"/>
              </a:lnSpc>
              <a:spcBef>
                <a:spcPts val="2100"/>
              </a:spcBef>
              <a:spcAft>
                <a:spcPts val="0"/>
              </a:spcAft>
              <a:buClr>
                <a:schemeClr val="dk1"/>
              </a:buClr>
              <a:buSzPts val="1400"/>
              <a:buFont typeface="Arial"/>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120000"/>
              </a:lnSpc>
              <a:spcBef>
                <a:spcPts val="2100"/>
              </a:spcBef>
              <a:spcAft>
                <a:spcPts val="0"/>
              </a:spcAft>
              <a:buClr>
                <a:schemeClr val="dk1"/>
              </a:buClr>
              <a:buSzPts val="1400"/>
              <a:buFont typeface="Arial"/>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120000"/>
              </a:lnSpc>
              <a:spcBef>
                <a:spcPts val="2100"/>
              </a:spcBef>
              <a:spcAft>
                <a:spcPts val="0"/>
              </a:spcAft>
              <a:buClr>
                <a:schemeClr val="dk1"/>
              </a:buClr>
              <a:buSzPts val="1400"/>
              <a:buFont typeface="Arial"/>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120000"/>
              </a:lnSpc>
              <a:spcBef>
                <a:spcPts val="2100"/>
              </a:spcBef>
              <a:spcAft>
                <a:spcPts val="2100"/>
              </a:spcAft>
              <a:buClr>
                <a:schemeClr val="dk1"/>
              </a:buClr>
              <a:buSzPts val="1400"/>
              <a:buFont typeface="Arial"/>
              <a:buChar char="•"/>
              <a:defRPr sz="1400" b="0" i="0" u="none" strike="noStrike" cap="none">
                <a:solidFill>
                  <a:schemeClr val="dk1"/>
                </a:solidFill>
                <a:latin typeface="Questrial"/>
                <a:ea typeface="Questrial"/>
                <a:cs typeface="Questrial"/>
                <a:sym typeface="Questrial"/>
              </a:defRPr>
            </a:lvl9pPr>
          </a:lstStyle>
          <a:p>
            <a:endParaRPr/>
          </a:p>
        </p:txBody>
      </p:sp>
      <p:sp>
        <p:nvSpPr>
          <p:cNvPr id="60" name="Google Shape;60;p14"/>
          <p:cNvSpPr txBox="1">
            <a:spLocks noGrp="1"/>
          </p:cNvSpPr>
          <p:nvPr>
            <p:ph type="dt" idx="10"/>
          </p:nvPr>
        </p:nvSpPr>
        <p:spPr>
          <a:xfrm>
            <a:off x="7678737" y="5883275"/>
            <a:ext cx="2743200" cy="3651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a:solidFill>
                  <a:schemeClr val="dk1"/>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61" name="Google Shape;61;p14"/>
          <p:cNvSpPr txBox="1">
            <a:spLocks noGrp="1"/>
          </p:cNvSpPr>
          <p:nvPr>
            <p:ph type="ftr" idx="11"/>
          </p:nvPr>
        </p:nvSpPr>
        <p:spPr>
          <a:xfrm>
            <a:off x="913774" y="5883275"/>
            <a:ext cx="66729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chemeClr val="dk1"/>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62" name="Google Shape;62;p14"/>
          <p:cNvSpPr txBox="1">
            <a:spLocks noGrp="1"/>
          </p:cNvSpPr>
          <p:nvPr>
            <p:ph type="sldNum" idx="12"/>
          </p:nvPr>
        </p:nvSpPr>
        <p:spPr>
          <a:xfrm>
            <a:off x="10514011" y="5883275"/>
            <a:ext cx="764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chemeClr val="dk1"/>
                </a:solidFill>
                <a:latin typeface="Questrial"/>
                <a:ea typeface="Questrial"/>
                <a:cs typeface="Questrial"/>
                <a:sym typeface="Questrial"/>
              </a:defRPr>
            </a:lvl1pPr>
            <a:lvl2pPr marL="0" marR="0" lvl="1" indent="0" algn="r" rtl="0">
              <a:spcBef>
                <a:spcPts val="0"/>
              </a:spcBef>
              <a:buNone/>
              <a:defRPr sz="1000">
                <a:solidFill>
                  <a:schemeClr val="dk1"/>
                </a:solidFill>
                <a:latin typeface="Questrial"/>
                <a:ea typeface="Questrial"/>
                <a:cs typeface="Questrial"/>
                <a:sym typeface="Questrial"/>
              </a:defRPr>
            </a:lvl2pPr>
            <a:lvl3pPr marL="0" marR="0" lvl="2" indent="0" algn="r" rtl="0">
              <a:spcBef>
                <a:spcPts val="0"/>
              </a:spcBef>
              <a:buNone/>
              <a:defRPr sz="1000">
                <a:solidFill>
                  <a:schemeClr val="dk1"/>
                </a:solidFill>
                <a:latin typeface="Questrial"/>
                <a:ea typeface="Questrial"/>
                <a:cs typeface="Questrial"/>
                <a:sym typeface="Questrial"/>
              </a:defRPr>
            </a:lvl3pPr>
            <a:lvl4pPr marL="0" marR="0" lvl="3" indent="0" algn="r" rtl="0">
              <a:spcBef>
                <a:spcPts val="0"/>
              </a:spcBef>
              <a:buNone/>
              <a:defRPr sz="1000">
                <a:solidFill>
                  <a:schemeClr val="dk1"/>
                </a:solidFill>
                <a:latin typeface="Questrial"/>
                <a:ea typeface="Questrial"/>
                <a:cs typeface="Questrial"/>
                <a:sym typeface="Questrial"/>
              </a:defRPr>
            </a:lvl4pPr>
            <a:lvl5pPr marL="0" marR="0" lvl="4" indent="0" algn="r" rtl="0">
              <a:spcBef>
                <a:spcPts val="0"/>
              </a:spcBef>
              <a:buNone/>
              <a:defRPr sz="1000">
                <a:solidFill>
                  <a:schemeClr val="dk1"/>
                </a:solidFill>
                <a:latin typeface="Questrial"/>
                <a:ea typeface="Questrial"/>
                <a:cs typeface="Questrial"/>
                <a:sym typeface="Questrial"/>
              </a:defRPr>
            </a:lvl5pPr>
            <a:lvl6pPr marL="0" marR="0" lvl="5" indent="0" algn="r" rtl="0">
              <a:spcBef>
                <a:spcPts val="0"/>
              </a:spcBef>
              <a:buNone/>
              <a:defRPr sz="1000">
                <a:solidFill>
                  <a:schemeClr val="dk1"/>
                </a:solidFill>
                <a:latin typeface="Questrial"/>
                <a:ea typeface="Questrial"/>
                <a:cs typeface="Questrial"/>
                <a:sym typeface="Questrial"/>
              </a:defRPr>
            </a:lvl6pPr>
            <a:lvl7pPr marL="0" marR="0" lvl="6" indent="0" algn="r" rtl="0">
              <a:spcBef>
                <a:spcPts val="0"/>
              </a:spcBef>
              <a:buNone/>
              <a:defRPr sz="1000">
                <a:solidFill>
                  <a:schemeClr val="dk1"/>
                </a:solidFill>
                <a:latin typeface="Questrial"/>
                <a:ea typeface="Questrial"/>
                <a:cs typeface="Questrial"/>
                <a:sym typeface="Questrial"/>
              </a:defRPr>
            </a:lvl7pPr>
            <a:lvl8pPr marL="0" marR="0" lvl="7" indent="0" algn="r" rtl="0">
              <a:spcBef>
                <a:spcPts val="0"/>
              </a:spcBef>
              <a:buNone/>
              <a:defRPr sz="1000">
                <a:solidFill>
                  <a:schemeClr val="dk1"/>
                </a:solidFill>
                <a:latin typeface="Questrial"/>
                <a:ea typeface="Questrial"/>
                <a:cs typeface="Questrial"/>
                <a:sym typeface="Questrial"/>
              </a:defRPr>
            </a:lvl8pPr>
            <a:lvl9pPr marL="0" marR="0" lvl="8" indent="0" algn="r" rtl="0">
              <a:spcBef>
                <a:spcPts val="0"/>
              </a:spcBef>
              <a:buNone/>
              <a:defRPr sz="1000">
                <a:solidFill>
                  <a:schemeClr val="dk1"/>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18" name="Google Shape;18;p4"/>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lstStyle>
            <a:lvl1pPr marL="457200" lvl="0" indent="-381000">
              <a:spcBef>
                <a:spcPts val="0"/>
              </a:spcBef>
              <a:spcAft>
                <a:spcPts val="0"/>
              </a:spcAft>
              <a:buSzPts val="24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9" name="Google Shape;19;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p5"/>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3" name="Google Shape;23;p5"/>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4" name="Google Shape;24;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7" name="Google Shape;27;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0" name="Google Shape;30;p7"/>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31" name="Google Shape;31;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4" name="Google Shape;34;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a:p>
        </p:txBody>
      </p:sp>
      <p:sp>
        <p:nvSpPr>
          <p:cNvPr id="37" name="Google Shape;37;p9"/>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38" name="Google Shape;38;p9"/>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9" name="Google Shape;39;p9"/>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lstStyle>
            <a:lvl1pPr marL="457200" lvl="0" indent="-381000">
              <a:spcBef>
                <a:spcPts val="0"/>
              </a:spcBef>
              <a:spcAft>
                <a:spcPts val="0"/>
              </a:spcAft>
              <a:buSzPts val="24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40" name="Google Shape;40;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lstStyle>
            <a:lvl1pPr marL="457200" lvl="0" indent="-228600">
              <a:lnSpc>
                <a:spcPct val="100000"/>
              </a:lnSpc>
              <a:spcBef>
                <a:spcPts val="0"/>
              </a:spcBef>
              <a:spcAft>
                <a:spcPts val="0"/>
              </a:spcAft>
              <a:buSzPts val="2400"/>
              <a:buNone/>
              <a:defRPr/>
            </a:lvl1pPr>
          </a:lstStyle>
          <a:p>
            <a:endParaRPr/>
          </a:p>
        </p:txBody>
      </p:sp>
      <p:sp>
        <p:nvSpPr>
          <p:cNvPr id="43" name="Google Shape;43;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2100"/>
              </a:spcBef>
              <a:spcAft>
                <a:spcPts val="0"/>
              </a:spcAft>
              <a:buClr>
                <a:schemeClr val="dk2"/>
              </a:buClr>
              <a:buSzPts val="1900"/>
              <a:buChar char="○"/>
              <a:defRPr sz="1900">
                <a:solidFill>
                  <a:schemeClr val="dk2"/>
                </a:solidFill>
              </a:defRPr>
            </a:lvl2pPr>
            <a:lvl3pPr marL="1371600" lvl="2" indent="-349250">
              <a:lnSpc>
                <a:spcPct val="115000"/>
              </a:lnSpc>
              <a:spcBef>
                <a:spcPts val="2100"/>
              </a:spcBef>
              <a:spcAft>
                <a:spcPts val="0"/>
              </a:spcAft>
              <a:buClr>
                <a:schemeClr val="dk2"/>
              </a:buClr>
              <a:buSzPts val="1900"/>
              <a:buChar char="■"/>
              <a:defRPr sz="1900">
                <a:solidFill>
                  <a:schemeClr val="dk2"/>
                </a:solidFill>
              </a:defRPr>
            </a:lvl3pPr>
            <a:lvl4pPr marL="1828800" lvl="3" indent="-349250">
              <a:lnSpc>
                <a:spcPct val="115000"/>
              </a:lnSpc>
              <a:spcBef>
                <a:spcPts val="2100"/>
              </a:spcBef>
              <a:spcAft>
                <a:spcPts val="0"/>
              </a:spcAft>
              <a:buClr>
                <a:schemeClr val="dk2"/>
              </a:buClr>
              <a:buSzPts val="1900"/>
              <a:buChar char="●"/>
              <a:defRPr sz="1900">
                <a:solidFill>
                  <a:schemeClr val="dk2"/>
                </a:solidFill>
              </a:defRPr>
            </a:lvl4pPr>
            <a:lvl5pPr marL="2286000" lvl="4" indent="-349250">
              <a:lnSpc>
                <a:spcPct val="115000"/>
              </a:lnSpc>
              <a:spcBef>
                <a:spcPts val="2100"/>
              </a:spcBef>
              <a:spcAft>
                <a:spcPts val="0"/>
              </a:spcAft>
              <a:buClr>
                <a:schemeClr val="dk2"/>
              </a:buClr>
              <a:buSzPts val="1900"/>
              <a:buChar char="○"/>
              <a:defRPr sz="1900">
                <a:solidFill>
                  <a:schemeClr val="dk2"/>
                </a:solidFill>
              </a:defRPr>
            </a:lvl5pPr>
            <a:lvl6pPr marL="2743200" lvl="5" indent="-349250">
              <a:lnSpc>
                <a:spcPct val="115000"/>
              </a:lnSpc>
              <a:spcBef>
                <a:spcPts val="2100"/>
              </a:spcBef>
              <a:spcAft>
                <a:spcPts val="0"/>
              </a:spcAft>
              <a:buClr>
                <a:schemeClr val="dk2"/>
              </a:buClr>
              <a:buSzPts val="1900"/>
              <a:buChar char="■"/>
              <a:defRPr sz="1900">
                <a:solidFill>
                  <a:schemeClr val="dk2"/>
                </a:solidFill>
              </a:defRPr>
            </a:lvl6pPr>
            <a:lvl7pPr marL="3200400" lvl="6" indent="-349250">
              <a:lnSpc>
                <a:spcPct val="115000"/>
              </a:lnSpc>
              <a:spcBef>
                <a:spcPts val="2100"/>
              </a:spcBef>
              <a:spcAft>
                <a:spcPts val="0"/>
              </a:spcAft>
              <a:buClr>
                <a:schemeClr val="dk2"/>
              </a:buClr>
              <a:buSzPts val="1900"/>
              <a:buChar char="●"/>
              <a:defRPr sz="1900">
                <a:solidFill>
                  <a:schemeClr val="dk2"/>
                </a:solidFill>
              </a:defRPr>
            </a:lvl7pPr>
            <a:lvl8pPr marL="3657600" lvl="7" indent="-349250">
              <a:lnSpc>
                <a:spcPct val="115000"/>
              </a:lnSpc>
              <a:spcBef>
                <a:spcPts val="2100"/>
              </a:spcBef>
              <a:spcAft>
                <a:spcPts val="0"/>
              </a:spcAft>
              <a:buClr>
                <a:schemeClr val="dk2"/>
              </a:buClr>
              <a:buSzPts val="1900"/>
              <a:buChar char="○"/>
              <a:defRPr sz="1900">
                <a:solidFill>
                  <a:schemeClr val="dk2"/>
                </a:solidFill>
              </a:defRPr>
            </a:lvl8pPr>
            <a:lvl9pPr marL="4114800" lvl="8" indent="-349250">
              <a:lnSpc>
                <a:spcPct val="115000"/>
              </a:lnSpc>
              <a:spcBef>
                <a:spcPts val="2100"/>
              </a:spcBef>
              <a:spcAft>
                <a:spcPts val="2100"/>
              </a:spcAft>
              <a:buClr>
                <a:schemeClr val="dk2"/>
              </a:buClr>
              <a:buSzPts val="1900"/>
              <a:buChar char="■"/>
              <a:defRPr sz="1900">
                <a:solidFill>
                  <a:schemeClr val="dk2"/>
                </a:solidFill>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spcBef>
                <a:spcPts val="0"/>
              </a:spcBef>
              <a:spcAft>
                <a:spcPts val="0"/>
              </a:spcAft>
              <a:buNone/>
            </a:pPr>
            <a:fld id="{00000000-1234-1234-1234-123412341234}" type="slidenum">
              <a:rPr lang="ka-G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10" Type="http://schemas.openxmlformats.org/officeDocument/2006/relationships/image" Target="../media/image20.jpg"/><Relationship Id="rId4" Type="http://schemas.openxmlformats.org/officeDocument/2006/relationships/image" Target="../media/image14.jpg"/><Relationship Id="rId9"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Google Shape;67;p15"/>
          <p:cNvPicPr preferRelativeResize="0"/>
          <p:nvPr/>
        </p:nvPicPr>
        <p:blipFill rotWithShape="1">
          <a:blip r:embed="rId3">
            <a:alphaModFix/>
          </a:blip>
          <a:srcRect/>
          <a:stretch/>
        </p:blipFill>
        <p:spPr>
          <a:xfrm>
            <a:off x="0" y="3087"/>
            <a:ext cx="12191999" cy="6838600"/>
          </a:xfrm>
          <a:prstGeom prst="rect">
            <a:avLst/>
          </a:prstGeom>
          <a:noFill/>
          <a:ln>
            <a:noFill/>
          </a:ln>
        </p:spPr>
      </p:pic>
      <p:sp>
        <p:nvSpPr>
          <p:cNvPr id="68" name="Google Shape;68;p15"/>
          <p:cNvSpPr txBox="1"/>
          <p:nvPr/>
        </p:nvSpPr>
        <p:spPr>
          <a:xfrm>
            <a:off x="-50" y="581900"/>
            <a:ext cx="12192000" cy="1615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ka-GE" sz="4400" b="1" i="0" u="none" strike="noStrike" cap="none" dirty="0" smtClean="0">
                <a:solidFill>
                  <a:schemeClr val="dk1"/>
                </a:solidFill>
                <a:latin typeface="Merriweather"/>
                <a:ea typeface="Merriweather"/>
                <a:cs typeface="Merriweather"/>
                <a:sym typeface="Merriweather"/>
              </a:rPr>
              <a:t>,,მოსწავლეთა ჩართულობა სკოლის ცხოვრებასა და მართვაში“</a:t>
            </a:r>
            <a:endParaRPr sz="4400" b="1" dirty="0">
              <a:latin typeface="Merriweather"/>
              <a:ea typeface="Merriweather"/>
              <a:cs typeface="Merriweather"/>
              <a:sym typeface="Merriweather"/>
            </a:endParaRPr>
          </a:p>
          <a:p>
            <a:pPr marL="0" marR="0" lvl="0" indent="0" algn="ctr" rtl="0">
              <a:spcBef>
                <a:spcPts val="0"/>
              </a:spcBef>
              <a:spcAft>
                <a:spcPts val="0"/>
              </a:spcAft>
              <a:buNone/>
            </a:pPr>
            <a:endParaRPr sz="4000" b="1" i="0" u="none" strike="noStrike" cap="none" dirty="0">
              <a:solidFill>
                <a:schemeClr val="dk1"/>
              </a:solidFill>
              <a:latin typeface="Merriweather"/>
              <a:ea typeface="Merriweather"/>
              <a:cs typeface="Merriweather"/>
              <a:sym typeface="Merriweather"/>
            </a:endParaRPr>
          </a:p>
          <a:p>
            <a:pPr marL="0" marR="0" lvl="0" indent="0" algn="ctr" rtl="0">
              <a:spcBef>
                <a:spcPts val="0"/>
              </a:spcBef>
              <a:spcAft>
                <a:spcPts val="0"/>
              </a:spcAft>
              <a:buNone/>
            </a:pPr>
            <a:endParaRPr sz="4000" b="1" i="0" u="none" strike="noStrike" cap="none" dirty="0">
              <a:solidFill>
                <a:schemeClr val="dk1"/>
              </a:solidFill>
              <a:latin typeface="Merriweather"/>
              <a:ea typeface="Merriweather"/>
              <a:cs typeface="Merriweather"/>
              <a:sym typeface="Merriweather"/>
            </a:endParaRPr>
          </a:p>
          <a:p>
            <a:pPr marL="0" marR="0" lvl="0" indent="0" algn="ctr" rtl="0">
              <a:spcBef>
                <a:spcPts val="0"/>
              </a:spcBef>
              <a:spcAft>
                <a:spcPts val="0"/>
              </a:spcAft>
              <a:buNone/>
            </a:pPr>
            <a:endParaRPr sz="4000" b="1" i="0" u="none" strike="noStrike" cap="none" dirty="0">
              <a:solidFill>
                <a:schemeClr val="dk1"/>
              </a:solidFill>
              <a:latin typeface="Merriweather"/>
              <a:ea typeface="Merriweather"/>
              <a:cs typeface="Merriweather"/>
              <a:sym typeface="Merriweather"/>
            </a:endParaRPr>
          </a:p>
          <a:p>
            <a:pPr marL="0" marR="0" lvl="0" indent="0" algn="ctr" rtl="0">
              <a:spcBef>
                <a:spcPts val="0"/>
              </a:spcBef>
              <a:spcAft>
                <a:spcPts val="0"/>
              </a:spcAft>
              <a:buNone/>
            </a:pPr>
            <a:endParaRPr sz="4000" b="1" i="0" u="none" strike="noStrike" cap="none" dirty="0">
              <a:solidFill>
                <a:schemeClr val="dk1"/>
              </a:solidFill>
              <a:latin typeface="Merriweather"/>
              <a:ea typeface="Merriweather"/>
              <a:cs typeface="Merriweather"/>
              <a:sym typeface="Merriweather"/>
            </a:endParaRPr>
          </a:p>
          <a:p>
            <a:pPr marL="0" marR="0" lvl="0" indent="0" algn="ctr" rtl="0">
              <a:spcBef>
                <a:spcPts val="0"/>
              </a:spcBef>
              <a:spcAft>
                <a:spcPts val="0"/>
              </a:spcAft>
              <a:buNone/>
            </a:pPr>
            <a:endParaRPr sz="3600" b="1" i="0" u="none" strike="noStrike" cap="none" dirty="0">
              <a:solidFill>
                <a:schemeClr val="dk1"/>
              </a:solidFill>
              <a:latin typeface="Merriweather"/>
              <a:ea typeface="Merriweather"/>
              <a:cs typeface="Merriweather"/>
              <a:sym typeface="Merriweather"/>
            </a:endParaRPr>
          </a:p>
        </p:txBody>
      </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4"/>
          <p:cNvSpPr txBox="1"/>
          <p:nvPr/>
        </p:nvSpPr>
        <p:spPr>
          <a:xfrm>
            <a:off x="166250" y="219700"/>
            <a:ext cx="11817900" cy="6481500"/>
          </a:xfrm>
          <a:prstGeom prst="rect">
            <a:avLst/>
          </a:prstGeom>
          <a:noFill/>
          <a:ln w="19050" cap="flat" cmpd="sng">
            <a:solidFill>
              <a:srgbClr val="F3F3F3"/>
            </a:solidFill>
            <a:prstDash val="solid"/>
            <a:round/>
            <a:headEnd type="none" w="sm" len="sm"/>
            <a:tailEnd type="none" w="sm" len="sm"/>
          </a:ln>
        </p:spPr>
        <p:txBody>
          <a:bodyPr spcFirstLastPara="1" wrap="square" lIns="91425" tIns="45700" rIns="91425" bIns="45700" anchor="t" anchorCtr="0">
            <a:noAutofit/>
          </a:bodyPr>
          <a:lstStyle/>
          <a:p>
            <a:pPr marL="457200" marR="0" lvl="0" indent="0" algn="just" rtl="0">
              <a:spcBef>
                <a:spcPts val="0"/>
              </a:spcBef>
              <a:spcAft>
                <a:spcPts val="0"/>
              </a:spcAft>
              <a:buNone/>
            </a:pPr>
            <a:r>
              <a:rPr lang="ka-GE" sz="4400">
                <a:solidFill>
                  <a:schemeClr val="dk1"/>
                </a:solidFill>
                <a:latin typeface="Merriweather"/>
                <a:ea typeface="Merriweather"/>
                <a:cs typeface="Merriweather"/>
                <a:sym typeface="Merriweather"/>
              </a:rPr>
              <a:t>მოსწავლეთა ჩართულობის  შედეგი</a:t>
            </a:r>
            <a:endParaRPr sz="4400">
              <a:solidFill>
                <a:schemeClr val="dk1"/>
              </a:solidFill>
              <a:latin typeface="Merriweather"/>
              <a:ea typeface="Merriweather"/>
              <a:cs typeface="Merriweather"/>
              <a:sym typeface="Merriweather"/>
            </a:endParaRPr>
          </a:p>
          <a:p>
            <a:pPr marL="457200" marR="0" lvl="0" indent="0" algn="just" rtl="0">
              <a:spcBef>
                <a:spcPts val="0"/>
              </a:spcBef>
              <a:spcAft>
                <a:spcPts val="0"/>
              </a:spcAft>
              <a:buNone/>
            </a:pPr>
            <a:endParaRPr sz="2800">
              <a:solidFill>
                <a:schemeClr val="dk1"/>
              </a:solidFill>
              <a:latin typeface="Merriweather"/>
              <a:ea typeface="Merriweather"/>
              <a:cs typeface="Merriweather"/>
              <a:sym typeface="Merriweather"/>
            </a:endParaRPr>
          </a:p>
          <a:p>
            <a:pPr marL="457200" marR="0" lvl="0" indent="-406400" algn="just" rtl="0">
              <a:spcBef>
                <a:spcPts val="0"/>
              </a:spcBef>
              <a:spcAft>
                <a:spcPts val="0"/>
              </a:spcAft>
              <a:buClr>
                <a:schemeClr val="dk1"/>
              </a:buClr>
              <a:buSzPts val="2800"/>
              <a:buFont typeface="Merriweather"/>
              <a:buChar char="●"/>
            </a:pPr>
            <a:r>
              <a:rPr lang="ka-GE" sz="2800">
                <a:solidFill>
                  <a:schemeClr val="dk1"/>
                </a:solidFill>
                <a:latin typeface="Merriweather"/>
                <a:ea typeface="Merriweather"/>
                <a:cs typeface="Merriweather"/>
                <a:sym typeface="Merriweather"/>
              </a:rPr>
              <a:t>მოსწავლეთა  თვითმმართველობამ  სკოლის  სამეურვეო  საბჭოსა  და  სკოლის  ადმინისტრაციას  მიმართა  განცხადებთ,  სკოლის  სახელის  ცვლილბასთან  დაკავშირებით.</a:t>
            </a:r>
            <a:endParaRPr sz="2800">
              <a:solidFill>
                <a:schemeClr val="dk1"/>
              </a:solidFill>
              <a:latin typeface="Merriweather"/>
              <a:ea typeface="Merriweather"/>
              <a:cs typeface="Merriweather"/>
              <a:sym typeface="Merriweather"/>
            </a:endParaRPr>
          </a:p>
          <a:p>
            <a:pPr marL="457200" marR="0" lvl="0" indent="-406400" algn="just" rtl="0">
              <a:spcBef>
                <a:spcPts val="0"/>
              </a:spcBef>
              <a:spcAft>
                <a:spcPts val="0"/>
              </a:spcAft>
              <a:buClr>
                <a:schemeClr val="dk1"/>
              </a:buClr>
              <a:buSzPts val="2800"/>
              <a:buFont typeface="Merriweather"/>
              <a:buChar char="●"/>
            </a:pPr>
            <a:r>
              <a:rPr lang="ka-GE" sz="2800">
                <a:solidFill>
                  <a:schemeClr val="dk1"/>
                </a:solidFill>
                <a:latin typeface="Merriweather"/>
                <a:ea typeface="Merriweather"/>
                <a:cs typeface="Merriweather"/>
                <a:sym typeface="Merriweather"/>
              </a:rPr>
              <a:t>მინისტრის  2016  წლის  1  აპრილის  #25/ნ  ,, სსიპ ქალაქ ხაშურის N9 საჯარო სკოლისთვის შოთა რუსთაველის სახელის მინიჭებისა და „ზოგადსაგანმანათლებლო დაწესებულებების საჯარო სამართლის იურიდიულ პირებად დაფუძნებისა და საჯარო სკოლის წესდების დამტკიცების შესახებ“ საქართველოს განათლებისა და მეცნიერების მინისტრის 2005 წლის 15 სექტემბრის N448 ბრძანებაში ცვლილების შეტანის შესახებ“  ბრძანებით  სკოლა  სახელობითი  გახდა. </a:t>
            </a:r>
            <a:endParaRPr sz="2800"/>
          </a:p>
        </p:txBody>
      </p:sp>
    </p:spTree>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grpSp>
        <p:nvGrpSpPr>
          <p:cNvPr id="139" name="Google Shape;139;p25"/>
          <p:cNvGrpSpPr/>
          <p:nvPr/>
        </p:nvGrpSpPr>
        <p:grpSpPr>
          <a:xfrm>
            <a:off x="204000" y="1284177"/>
            <a:ext cx="2952726" cy="4820662"/>
            <a:chOff x="0" y="1189989"/>
            <a:chExt cx="2214600" cy="3217636"/>
          </a:xfrm>
        </p:grpSpPr>
        <p:sp>
          <p:nvSpPr>
            <p:cNvPr id="140" name="Google Shape;140;p25"/>
            <p:cNvSpPr/>
            <p:nvPr/>
          </p:nvSpPr>
          <p:spPr>
            <a:xfrm>
              <a:off x="0" y="1189989"/>
              <a:ext cx="2214600" cy="669000"/>
            </a:xfrm>
            <a:prstGeom prst="homePlate">
              <a:avLst>
                <a:gd name="adj" fmla="val 50000"/>
              </a:avLst>
            </a:prstGeom>
            <a:solidFill>
              <a:srgbClr val="802017"/>
            </a:solidFill>
            <a:ln>
              <a:noFill/>
            </a:ln>
          </p:spPr>
          <p:txBody>
            <a:bodyPr spcFirstLastPara="1" wrap="square" lIns="121900" tIns="121900" rIns="121900" bIns="121900" anchor="ctr" anchorCtr="0">
              <a:noAutofit/>
            </a:bodyPr>
            <a:lstStyle/>
            <a:p>
              <a:pPr marL="0" lvl="0" indent="0">
                <a:spcBef>
                  <a:spcPts val="0"/>
                </a:spcBef>
                <a:spcAft>
                  <a:spcPts val="0"/>
                </a:spcAft>
                <a:buNone/>
              </a:pPr>
              <a:r>
                <a:rPr lang="ka-GE" sz="1600">
                  <a:solidFill>
                    <a:srgbClr val="FFFFFF"/>
                  </a:solidFill>
                  <a:latin typeface="Roboto"/>
                  <a:ea typeface="Roboto"/>
                  <a:cs typeface="Roboto"/>
                  <a:sym typeface="Roboto"/>
                </a:rPr>
                <a:t>შედეგი 1</a:t>
              </a:r>
              <a:endParaRPr sz="1600">
                <a:solidFill>
                  <a:srgbClr val="FFFFFF"/>
                </a:solidFill>
                <a:latin typeface="Roboto"/>
                <a:ea typeface="Roboto"/>
                <a:cs typeface="Roboto"/>
                <a:sym typeface="Roboto"/>
              </a:endParaRPr>
            </a:p>
          </p:txBody>
        </p:sp>
        <p:sp>
          <p:nvSpPr>
            <p:cNvPr id="141" name="Google Shape;141;p25"/>
            <p:cNvSpPr txBox="1"/>
            <p:nvPr/>
          </p:nvSpPr>
          <p:spPr>
            <a:xfrm>
              <a:off x="295050" y="2057125"/>
              <a:ext cx="1624500" cy="2350500"/>
            </a:xfrm>
            <a:prstGeom prst="rect">
              <a:avLst/>
            </a:prstGeom>
            <a:noFill/>
            <a:ln>
              <a:noFill/>
            </a:ln>
          </p:spPr>
          <p:txBody>
            <a:bodyPr spcFirstLastPara="1" wrap="square" lIns="121900" tIns="121900" rIns="121900" bIns="121900" anchor="t" anchorCtr="0">
              <a:noAutofit/>
            </a:bodyPr>
            <a:lstStyle/>
            <a:p>
              <a:pPr marL="0" lvl="0" indent="0" rtl="0">
                <a:spcBef>
                  <a:spcPts val="0"/>
                </a:spcBef>
                <a:spcAft>
                  <a:spcPts val="0"/>
                </a:spcAft>
                <a:buClr>
                  <a:schemeClr val="dk1"/>
                </a:buClr>
                <a:buFont typeface="Arial"/>
                <a:buNone/>
              </a:pPr>
              <a:r>
                <a:rPr lang="ka-GE" sz="1600">
                  <a:solidFill>
                    <a:schemeClr val="dk1"/>
                  </a:solidFill>
                  <a:latin typeface="Questrial"/>
                  <a:ea typeface="Questrial"/>
                  <a:cs typeface="Questrial"/>
                  <a:sym typeface="Questrial"/>
                </a:rPr>
                <a:t>თავად, დამოუკიდებლად  ატარებენ  მოსწავლეთა  თვითმმართველობის  არჩევნებს;</a:t>
              </a:r>
              <a:endParaRPr sz="1600">
                <a:solidFill>
                  <a:schemeClr val="dk1"/>
                </a:solidFill>
              </a:endParaRPr>
            </a:p>
            <a:p>
              <a:pPr marL="0" lvl="0" indent="0">
                <a:lnSpc>
                  <a:spcPct val="115000"/>
                </a:lnSpc>
                <a:spcBef>
                  <a:spcPts val="0"/>
                </a:spcBef>
                <a:spcAft>
                  <a:spcPts val="0"/>
                </a:spcAft>
                <a:buNone/>
              </a:pPr>
              <a:endParaRPr sz="1600">
                <a:latin typeface="Roboto"/>
                <a:ea typeface="Roboto"/>
                <a:cs typeface="Roboto"/>
                <a:sym typeface="Roboto"/>
              </a:endParaRPr>
            </a:p>
          </p:txBody>
        </p:sp>
      </p:grpSp>
      <p:grpSp>
        <p:nvGrpSpPr>
          <p:cNvPr id="142" name="Google Shape;142;p25"/>
          <p:cNvGrpSpPr/>
          <p:nvPr/>
        </p:nvGrpSpPr>
        <p:grpSpPr>
          <a:xfrm>
            <a:off x="2655039" y="1283855"/>
            <a:ext cx="2751931" cy="4820983"/>
            <a:chOff x="1838325" y="1189775"/>
            <a:chExt cx="2064000" cy="3217850"/>
          </a:xfrm>
        </p:grpSpPr>
        <p:sp>
          <p:nvSpPr>
            <p:cNvPr id="143" name="Google Shape;143;p25"/>
            <p:cNvSpPr/>
            <p:nvPr/>
          </p:nvSpPr>
          <p:spPr>
            <a:xfrm>
              <a:off x="1838325" y="1189775"/>
              <a:ext cx="2064000" cy="669000"/>
            </a:xfrm>
            <a:prstGeom prst="chevron">
              <a:avLst>
                <a:gd name="adj" fmla="val 50000"/>
              </a:avLst>
            </a:prstGeom>
            <a:solidFill>
              <a:srgbClr val="A72A1E"/>
            </a:solidFill>
            <a:ln>
              <a:noFill/>
            </a:ln>
          </p:spPr>
          <p:txBody>
            <a:bodyPr spcFirstLastPara="1" wrap="square" lIns="121900" tIns="121900" rIns="121900" bIns="121900" anchor="ctr" anchorCtr="0">
              <a:noAutofit/>
            </a:bodyPr>
            <a:lstStyle/>
            <a:p>
              <a:pPr marL="0" lvl="0" indent="0">
                <a:spcBef>
                  <a:spcPts val="0"/>
                </a:spcBef>
                <a:spcAft>
                  <a:spcPts val="0"/>
                </a:spcAft>
                <a:buNone/>
              </a:pPr>
              <a:r>
                <a:rPr lang="ka-GE" sz="1600">
                  <a:solidFill>
                    <a:schemeClr val="lt1"/>
                  </a:solidFill>
                  <a:latin typeface="Roboto"/>
                  <a:ea typeface="Roboto"/>
                  <a:cs typeface="Roboto"/>
                  <a:sym typeface="Roboto"/>
                </a:rPr>
                <a:t>შედეგი </a:t>
              </a:r>
              <a:r>
                <a:rPr lang="ka-GE" sz="1600">
                  <a:solidFill>
                    <a:srgbClr val="FFFFFF"/>
                  </a:solidFill>
                  <a:latin typeface="Roboto"/>
                  <a:ea typeface="Roboto"/>
                  <a:cs typeface="Roboto"/>
                  <a:sym typeface="Roboto"/>
                </a:rPr>
                <a:t>2</a:t>
              </a:r>
              <a:endParaRPr sz="1600">
                <a:solidFill>
                  <a:srgbClr val="FFFFFF"/>
                </a:solidFill>
                <a:latin typeface="Roboto"/>
                <a:ea typeface="Roboto"/>
                <a:cs typeface="Roboto"/>
                <a:sym typeface="Roboto"/>
              </a:endParaRPr>
            </a:p>
          </p:txBody>
        </p:sp>
        <p:sp>
          <p:nvSpPr>
            <p:cNvPr id="144" name="Google Shape;144;p25"/>
            <p:cNvSpPr txBox="1"/>
            <p:nvPr/>
          </p:nvSpPr>
          <p:spPr>
            <a:xfrm>
              <a:off x="2017250" y="2057125"/>
              <a:ext cx="1624500" cy="2350500"/>
            </a:xfrm>
            <a:prstGeom prst="rect">
              <a:avLst/>
            </a:prstGeom>
            <a:noFill/>
            <a:ln>
              <a:noFill/>
            </a:ln>
          </p:spPr>
          <p:txBody>
            <a:bodyPr spcFirstLastPara="1" wrap="square" lIns="121900" tIns="121900" rIns="121900" bIns="121900" anchor="t" anchorCtr="0">
              <a:noAutofit/>
            </a:bodyPr>
            <a:lstStyle/>
            <a:p>
              <a:pPr marL="0" lvl="0" indent="0" rtl="0">
                <a:spcBef>
                  <a:spcPts val="0"/>
                </a:spcBef>
                <a:spcAft>
                  <a:spcPts val="0"/>
                </a:spcAft>
                <a:buClr>
                  <a:schemeClr val="dk1"/>
                </a:buClr>
                <a:buFont typeface="Arial"/>
                <a:buNone/>
              </a:pPr>
              <a:r>
                <a:rPr lang="ka-GE" sz="1600">
                  <a:solidFill>
                    <a:schemeClr val="dk1"/>
                  </a:solidFill>
                  <a:latin typeface="Questrial"/>
                  <a:ea typeface="Questrial"/>
                  <a:cs typeface="Questrial"/>
                  <a:sym typeface="Questrial"/>
                </a:rPr>
                <a:t>თავად, დამოუკიდებლად  გეგმავენ და  ატარებენ სასკოლო  ღონისძიებებსა და  საახალწლო  ზეიმებს, მინი  სპექტაკლებსა და  სამოქალაქო  ცნობიერების  ფარგლებში  ტრენინგებს;</a:t>
              </a:r>
              <a:endParaRPr sz="1600">
                <a:solidFill>
                  <a:schemeClr val="dk1"/>
                </a:solidFill>
              </a:endParaRPr>
            </a:p>
            <a:p>
              <a:pPr marL="0" lvl="0" indent="0">
                <a:lnSpc>
                  <a:spcPct val="115000"/>
                </a:lnSpc>
                <a:spcBef>
                  <a:spcPts val="0"/>
                </a:spcBef>
                <a:spcAft>
                  <a:spcPts val="0"/>
                </a:spcAft>
                <a:buNone/>
              </a:pPr>
              <a:endParaRPr sz="1600">
                <a:latin typeface="Roboto"/>
                <a:ea typeface="Roboto"/>
                <a:cs typeface="Roboto"/>
                <a:sym typeface="Roboto"/>
              </a:endParaRPr>
            </a:p>
          </p:txBody>
        </p:sp>
      </p:grpSp>
      <p:grpSp>
        <p:nvGrpSpPr>
          <p:cNvPr id="145" name="Google Shape;145;p25"/>
          <p:cNvGrpSpPr/>
          <p:nvPr/>
        </p:nvGrpSpPr>
        <p:grpSpPr>
          <a:xfrm>
            <a:off x="4892882" y="1283855"/>
            <a:ext cx="2751931" cy="4820983"/>
            <a:chOff x="3516750" y="1189775"/>
            <a:chExt cx="2064000" cy="3217850"/>
          </a:xfrm>
        </p:grpSpPr>
        <p:sp>
          <p:nvSpPr>
            <p:cNvPr id="146" name="Google Shape;146;p25"/>
            <p:cNvSpPr/>
            <p:nvPr/>
          </p:nvSpPr>
          <p:spPr>
            <a:xfrm>
              <a:off x="3516750" y="1189775"/>
              <a:ext cx="2064000" cy="669000"/>
            </a:xfrm>
            <a:prstGeom prst="chevron">
              <a:avLst>
                <a:gd name="adj" fmla="val 50000"/>
              </a:avLst>
            </a:prstGeom>
            <a:solidFill>
              <a:srgbClr val="B02C20"/>
            </a:solidFill>
            <a:ln>
              <a:noFill/>
            </a:ln>
          </p:spPr>
          <p:txBody>
            <a:bodyPr spcFirstLastPara="1" wrap="square" lIns="121900" tIns="121900" rIns="121900" bIns="121900" anchor="ctr" anchorCtr="0">
              <a:noAutofit/>
            </a:bodyPr>
            <a:lstStyle/>
            <a:p>
              <a:pPr marL="0" lvl="0" indent="0">
                <a:spcBef>
                  <a:spcPts val="0"/>
                </a:spcBef>
                <a:spcAft>
                  <a:spcPts val="0"/>
                </a:spcAft>
                <a:buNone/>
              </a:pPr>
              <a:r>
                <a:rPr lang="ka-GE" sz="1600">
                  <a:solidFill>
                    <a:schemeClr val="lt1"/>
                  </a:solidFill>
                  <a:latin typeface="Roboto"/>
                  <a:ea typeface="Roboto"/>
                  <a:cs typeface="Roboto"/>
                  <a:sym typeface="Roboto"/>
                </a:rPr>
                <a:t>შედეგი </a:t>
              </a:r>
              <a:r>
                <a:rPr lang="ka-GE" sz="1600">
                  <a:solidFill>
                    <a:srgbClr val="FFFFFF"/>
                  </a:solidFill>
                  <a:latin typeface="Roboto"/>
                  <a:ea typeface="Roboto"/>
                  <a:cs typeface="Roboto"/>
                  <a:sym typeface="Roboto"/>
                </a:rPr>
                <a:t>3</a:t>
              </a:r>
              <a:endParaRPr sz="1600">
                <a:solidFill>
                  <a:srgbClr val="FFFFFF"/>
                </a:solidFill>
                <a:latin typeface="Roboto"/>
                <a:ea typeface="Roboto"/>
                <a:cs typeface="Roboto"/>
                <a:sym typeface="Roboto"/>
              </a:endParaRPr>
            </a:p>
          </p:txBody>
        </p:sp>
        <p:sp>
          <p:nvSpPr>
            <p:cNvPr id="147" name="Google Shape;147;p25"/>
            <p:cNvSpPr txBox="1"/>
            <p:nvPr/>
          </p:nvSpPr>
          <p:spPr>
            <a:xfrm>
              <a:off x="3739450" y="2057125"/>
              <a:ext cx="1624500" cy="2350500"/>
            </a:xfrm>
            <a:prstGeom prst="rect">
              <a:avLst/>
            </a:prstGeom>
            <a:noFill/>
            <a:ln>
              <a:noFill/>
            </a:ln>
          </p:spPr>
          <p:txBody>
            <a:bodyPr spcFirstLastPara="1" wrap="square" lIns="121900" tIns="121900" rIns="121900" bIns="121900" anchor="t" anchorCtr="0">
              <a:noAutofit/>
            </a:bodyPr>
            <a:lstStyle/>
            <a:p>
              <a:pPr marL="0" lvl="0" indent="0" rtl="0">
                <a:spcBef>
                  <a:spcPts val="0"/>
                </a:spcBef>
                <a:spcAft>
                  <a:spcPts val="0"/>
                </a:spcAft>
                <a:buClr>
                  <a:schemeClr val="dk1"/>
                </a:buClr>
                <a:buFont typeface="Arial"/>
                <a:buNone/>
              </a:pPr>
              <a:r>
                <a:rPr lang="ka-GE" sz="1600">
                  <a:solidFill>
                    <a:schemeClr val="dk1"/>
                  </a:solidFill>
                  <a:latin typeface="Questrial"/>
                  <a:ea typeface="Questrial"/>
                  <a:cs typeface="Questrial"/>
                  <a:sym typeface="Questrial"/>
                </a:rPr>
                <a:t>თავად  უწევენ  სკოლას  საკუთარი  წარმატებით  პიარს  და  კონკურენტულს  ხდიან  სკოლაში სწავლას და  ამ  სკოლის  მოსწავლის  სტატუსის  არსებობას.  ეს  დადებითად აისახა  სკოლის  კონტიგენტზე.</a:t>
              </a:r>
              <a:endParaRPr sz="1600">
                <a:solidFill>
                  <a:schemeClr val="dk1"/>
                </a:solidFill>
              </a:endParaRPr>
            </a:p>
            <a:p>
              <a:pPr marL="0" lvl="0" indent="0">
                <a:lnSpc>
                  <a:spcPct val="115000"/>
                </a:lnSpc>
                <a:spcBef>
                  <a:spcPts val="0"/>
                </a:spcBef>
                <a:spcAft>
                  <a:spcPts val="0"/>
                </a:spcAft>
                <a:buNone/>
              </a:pPr>
              <a:endParaRPr sz="1600">
                <a:latin typeface="Roboto"/>
                <a:ea typeface="Roboto"/>
                <a:cs typeface="Roboto"/>
                <a:sym typeface="Roboto"/>
              </a:endParaRPr>
            </a:p>
          </p:txBody>
        </p:sp>
      </p:grpSp>
      <p:grpSp>
        <p:nvGrpSpPr>
          <p:cNvPr id="148" name="Google Shape;148;p25"/>
          <p:cNvGrpSpPr/>
          <p:nvPr/>
        </p:nvGrpSpPr>
        <p:grpSpPr>
          <a:xfrm>
            <a:off x="9369137" y="1283855"/>
            <a:ext cx="2751931" cy="4820983"/>
            <a:chOff x="6874025" y="1189775"/>
            <a:chExt cx="2064000" cy="3217850"/>
          </a:xfrm>
        </p:grpSpPr>
        <p:sp>
          <p:nvSpPr>
            <p:cNvPr id="149" name="Google Shape;149;p25"/>
            <p:cNvSpPr/>
            <p:nvPr/>
          </p:nvSpPr>
          <p:spPr>
            <a:xfrm>
              <a:off x="6874025" y="1189775"/>
              <a:ext cx="2064000" cy="669000"/>
            </a:xfrm>
            <a:prstGeom prst="chevron">
              <a:avLst>
                <a:gd name="adj" fmla="val 50000"/>
              </a:avLst>
            </a:prstGeom>
            <a:solidFill>
              <a:srgbClr val="D83829"/>
            </a:solidFill>
            <a:ln>
              <a:noFill/>
            </a:ln>
          </p:spPr>
          <p:txBody>
            <a:bodyPr spcFirstLastPara="1" wrap="square" lIns="121900" tIns="121900" rIns="121900" bIns="121900" anchor="ctr" anchorCtr="0">
              <a:noAutofit/>
            </a:bodyPr>
            <a:lstStyle/>
            <a:p>
              <a:pPr marL="0" lvl="0" indent="0">
                <a:spcBef>
                  <a:spcPts val="0"/>
                </a:spcBef>
                <a:spcAft>
                  <a:spcPts val="0"/>
                </a:spcAft>
                <a:buNone/>
              </a:pPr>
              <a:r>
                <a:rPr lang="ka-GE" sz="1600">
                  <a:solidFill>
                    <a:schemeClr val="lt1"/>
                  </a:solidFill>
                  <a:latin typeface="Roboto"/>
                  <a:ea typeface="Roboto"/>
                  <a:cs typeface="Roboto"/>
                  <a:sym typeface="Roboto"/>
                </a:rPr>
                <a:t>შედეგი </a:t>
              </a:r>
              <a:r>
                <a:rPr lang="ka-GE" sz="1600">
                  <a:solidFill>
                    <a:srgbClr val="FFFFFF"/>
                  </a:solidFill>
                  <a:latin typeface="Roboto"/>
                  <a:ea typeface="Roboto"/>
                  <a:cs typeface="Roboto"/>
                  <a:sym typeface="Roboto"/>
                </a:rPr>
                <a:t>5</a:t>
              </a:r>
              <a:endParaRPr sz="1600">
                <a:solidFill>
                  <a:srgbClr val="FFFFFF"/>
                </a:solidFill>
                <a:latin typeface="Roboto"/>
                <a:ea typeface="Roboto"/>
                <a:cs typeface="Roboto"/>
                <a:sym typeface="Roboto"/>
              </a:endParaRPr>
            </a:p>
          </p:txBody>
        </p:sp>
        <p:sp>
          <p:nvSpPr>
            <p:cNvPr id="150" name="Google Shape;150;p25"/>
            <p:cNvSpPr txBox="1"/>
            <p:nvPr/>
          </p:nvSpPr>
          <p:spPr>
            <a:xfrm>
              <a:off x="7183850" y="2057125"/>
              <a:ext cx="1624500" cy="2350500"/>
            </a:xfrm>
            <a:prstGeom prst="rect">
              <a:avLst/>
            </a:prstGeom>
            <a:noFill/>
            <a:ln>
              <a:noFill/>
            </a:ln>
          </p:spPr>
          <p:txBody>
            <a:bodyPr spcFirstLastPara="1" wrap="square" lIns="121900" tIns="121900" rIns="121900" bIns="121900" anchor="t" anchorCtr="0">
              <a:noAutofit/>
            </a:bodyPr>
            <a:lstStyle/>
            <a:p>
              <a:pPr marL="0" lvl="0" indent="0" rtl="0">
                <a:spcBef>
                  <a:spcPts val="0"/>
                </a:spcBef>
                <a:spcAft>
                  <a:spcPts val="0"/>
                </a:spcAft>
                <a:buClr>
                  <a:schemeClr val="dk1"/>
                </a:buClr>
                <a:buFont typeface="Arial"/>
                <a:buNone/>
              </a:pPr>
              <a:r>
                <a:rPr lang="ka-GE" sz="1600">
                  <a:solidFill>
                    <a:schemeClr val="dk1"/>
                  </a:solidFill>
                  <a:latin typeface="Questrial"/>
                  <a:ea typeface="Questrial"/>
                  <a:cs typeface="Questrial"/>
                  <a:sym typeface="Questrial"/>
                </a:rPr>
                <a:t>ჩვენთან, უფროსებთან  ერთად  იყოფენ  პასუხისმგებლობას  და  იღებენ  ოფიციალურ  პირებს  და  სათანადო  მასპინძლობასაც უწევენ  მათ.</a:t>
              </a:r>
              <a:endParaRPr sz="1600">
                <a:solidFill>
                  <a:schemeClr val="dk1"/>
                </a:solidFill>
              </a:endParaRPr>
            </a:p>
            <a:p>
              <a:pPr marL="0" lvl="0" indent="0">
                <a:lnSpc>
                  <a:spcPct val="115000"/>
                </a:lnSpc>
                <a:spcBef>
                  <a:spcPts val="0"/>
                </a:spcBef>
                <a:spcAft>
                  <a:spcPts val="0"/>
                </a:spcAft>
                <a:buNone/>
              </a:pPr>
              <a:endParaRPr sz="1600">
                <a:latin typeface="Roboto"/>
                <a:ea typeface="Roboto"/>
                <a:cs typeface="Roboto"/>
                <a:sym typeface="Roboto"/>
              </a:endParaRPr>
            </a:p>
          </p:txBody>
        </p:sp>
      </p:grpSp>
      <p:grpSp>
        <p:nvGrpSpPr>
          <p:cNvPr id="151" name="Google Shape;151;p25"/>
          <p:cNvGrpSpPr/>
          <p:nvPr/>
        </p:nvGrpSpPr>
        <p:grpSpPr>
          <a:xfrm>
            <a:off x="7130960" y="1283855"/>
            <a:ext cx="2751931" cy="4820983"/>
            <a:chOff x="5195350" y="1189775"/>
            <a:chExt cx="2064000" cy="3217850"/>
          </a:xfrm>
        </p:grpSpPr>
        <p:sp>
          <p:nvSpPr>
            <p:cNvPr id="152" name="Google Shape;152;p25"/>
            <p:cNvSpPr/>
            <p:nvPr/>
          </p:nvSpPr>
          <p:spPr>
            <a:xfrm>
              <a:off x="5195350" y="1189775"/>
              <a:ext cx="2064000" cy="669000"/>
            </a:xfrm>
            <a:prstGeom prst="chevron">
              <a:avLst>
                <a:gd name="adj" fmla="val 50000"/>
              </a:avLst>
            </a:prstGeom>
            <a:solidFill>
              <a:srgbClr val="BE2F22"/>
            </a:solidFill>
            <a:ln>
              <a:noFill/>
            </a:ln>
          </p:spPr>
          <p:txBody>
            <a:bodyPr spcFirstLastPara="1" wrap="square" lIns="121900" tIns="121900" rIns="121900" bIns="121900" anchor="ctr" anchorCtr="0">
              <a:noAutofit/>
            </a:bodyPr>
            <a:lstStyle/>
            <a:p>
              <a:pPr marL="0" lvl="0" indent="0">
                <a:spcBef>
                  <a:spcPts val="0"/>
                </a:spcBef>
                <a:spcAft>
                  <a:spcPts val="0"/>
                </a:spcAft>
                <a:buNone/>
              </a:pPr>
              <a:r>
                <a:rPr lang="ka-GE" sz="1600">
                  <a:solidFill>
                    <a:schemeClr val="lt1"/>
                  </a:solidFill>
                  <a:latin typeface="Roboto"/>
                  <a:ea typeface="Roboto"/>
                  <a:cs typeface="Roboto"/>
                  <a:sym typeface="Roboto"/>
                </a:rPr>
                <a:t>შედეგი </a:t>
              </a:r>
              <a:r>
                <a:rPr lang="ka-GE" sz="1600">
                  <a:solidFill>
                    <a:srgbClr val="FFFFFF"/>
                  </a:solidFill>
                  <a:latin typeface="Roboto"/>
                  <a:ea typeface="Roboto"/>
                  <a:cs typeface="Roboto"/>
                  <a:sym typeface="Roboto"/>
                </a:rPr>
                <a:t>4</a:t>
              </a:r>
              <a:endParaRPr sz="1600">
                <a:solidFill>
                  <a:srgbClr val="FFFFFF"/>
                </a:solidFill>
                <a:latin typeface="Roboto"/>
                <a:ea typeface="Roboto"/>
                <a:cs typeface="Roboto"/>
                <a:sym typeface="Roboto"/>
              </a:endParaRPr>
            </a:p>
          </p:txBody>
        </p:sp>
        <p:sp>
          <p:nvSpPr>
            <p:cNvPr id="153" name="Google Shape;153;p25"/>
            <p:cNvSpPr txBox="1"/>
            <p:nvPr/>
          </p:nvSpPr>
          <p:spPr>
            <a:xfrm>
              <a:off x="5461650" y="2057125"/>
              <a:ext cx="1624500" cy="2350500"/>
            </a:xfrm>
            <a:prstGeom prst="rect">
              <a:avLst/>
            </a:prstGeom>
            <a:noFill/>
            <a:ln>
              <a:noFill/>
            </a:ln>
          </p:spPr>
          <p:txBody>
            <a:bodyPr spcFirstLastPara="1" wrap="square" lIns="121900" tIns="121900" rIns="121900" bIns="121900" anchor="t" anchorCtr="0">
              <a:noAutofit/>
            </a:bodyPr>
            <a:lstStyle/>
            <a:p>
              <a:pPr marL="0" lvl="0" indent="0" rtl="0">
                <a:spcBef>
                  <a:spcPts val="0"/>
                </a:spcBef>
                <a:spcAft>
                  <a:spcPts val="0"/>
                </a:spcAft>
                <a:buClr>
                  <a:schemeClr val="dk1"/>
                </a:buClr>
                <a:buFont typeface="Arial"/>
                <a:buNone/>
              </a:pPr>
              <a:r>
                <a:rPr lang="ka-GE" sz="1600">
                  <a:solidFill>
                    <a:schemeClr val="dk1"/>
                  </a:solidFill>
                  <a:latin typeface="Questrial"/>
                  <a:ea typeface="Questrial"/>
                  <a:cs typeface="Questrial"/>
                  <a:sym typeface="Questrial"/>
                </a:rPr>
                <a:t>თავად  აკონტროლებენ  სკოლის  მთელ  პერიმეტრს.  მორიგე  მასწავლებლისა  და  ზედამხედველის  გარეშე.  სარგებლობენ  კიბის  ყველა  უჯრედითა  და  შენობაში  არსებული   ყველა  სივრცით.</a:t>
              </a:r>
              <a:endParaRPr sz="1600">
                <a:solidFill>
                  <a:schemeClr val="dk1"/>
                </a:solidFill>
              </a:endParaRPr>
            </a:p>
            <a:p>
              <a:pPr marL="0" lvl="0" indent="0">
                <a:lnSpc>
                  <a:spcPct val="115000"/>
                </a:lnSpc>
                <a:spcBef>
                  <a:spcPts val="0"/>
                </a:spcBef>
                <a:spcAft>
                  <a:spcPts val="0"/>
                </a:spcAft>
                <a:buNone/>
              </a:pPr>
              <a:endParaRPr sz="1600">
                <a:latin typeface="Roboto"/>
                <a:ea typeface="Roboto"/>
                <a:cs typeface="Roboto"/>
                <a:sym typeface="Roboto"/>
              </a:endParaRPr>
            </a:p>
          </p:txBody>
        </p:sp>
      </p:grpSp>
      <p:sp>
        <p:nvSpPr>
          <p:cNvPr id="154" name="Google Shape;154;p25"/>
          <p:cNvSpPr txBox="1"/>
          <p:nvPr/>
        </p:nvSpPr>
        <p:spPr>
          <a:xfrm>
            <a:off x="204025" y="204025"/>
            <a:ext cx="11917200" cy="94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Font typeface="Arial"/>
              <a:buNone/>
            </a:pPr>
            <a:r>
              <a:rPr lang="ka-GE" sz="2800" b="1">
                <a:solidFill>
                  <a:schemeClr val="dk1"/>
                </a:solidFill>
                <a:latin typeface="Merriweather"/>
                <a:ea typeface="Merriweather"/>
                <a:cs typeface="Merriweather"/>
                <a:sym typeface="Merriweather"/>
              </a:rPr>
              <a:t>დაგეგმილ  და  განხორციელებულ  აქტივობათა  შედეგები  ცხადზე  ცხადია</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6"/>
          <p:cNvSpPr txBox="1"/>
          <p:nvPr/>
        </p:nvSpPr>
        <p:spPr>
          <a:xfrm>
            <a:off x="302150" y="138550"/>
            <a:ext cx="11723700" cy="677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ka-GE" sz="2800" b="1">
                <a:solidFill>
                  <a:schemeClr val="dk1"/>
                </a:solidFill>
                <a:latin typeface="Merriweather"/>
                <a:ea typeface="Merriweather"/>
                <a:cs typeface="Merriweather"/>
                <a:sym typeface="Merriweather"/>
              </a:rPr>
              <a:t>სკოლაში განხორციელებული ექსკურსიების სტატისტიკა</a:t>
            </a:r>
            <a:endParaRPr sz="2800" b="1">
              <a:solidFill>
                <a:schemeClr val="dk1"/>
              </a:solidFill>
              <a:latin typeface="Merriweather"/>
              <a:ea typeface="Merriweather"/>
              <a:cs typeface="Merriweather"/>
              <a:sym typeface="Merriweather"/>
            </a:endParaRPr>
          </a:p>
        </p:txBody>
      </p:sp>
      <p:pic>
        <p:nvPicPr>
          <p:cNvPr id="160" name="Google Shape;160;p26"/>
          <p:cNvPicPr preferRelativeResize="0"/>
          <p:nvPr/>
        </p:nvPicPr>
        <p:blipFill rotWithShape="1">
          <a:blip r:embed="rId3">
            <a:alphaModFix/>
          </a:blip>
          <a:srcRect/>
          <a:stretch/>
        </p:blipFill>
        <p:spPr>
          <a:xfrm>
            <a:off x="302152" y="1047275"/>
            <a:ext cx="11609125" cy="5536600"/>
          </a:xfrm>
          <a:prstGeom prst="rect">
            <a:avLst/>
          </a:prstGeom>
          <a:noFill/>
          <a:ln>
            <a:noFill/>
          </a:ln>
        </p:spPr>
      </p:pic>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27"/>
          <p:cNvPicPr preferRelativeResize="0"/>
          <p:nvPr/>
        </p:nvPicPr>
        <p:blipFill rotWithShape="1">
          <a:blip r:embed="rId3">
            <a:alphaModFix/>
          </a:blip>
          <a:srcRect/>
          <a:stretch/>
        </p:blipFill>
        <p:spPr>
          <a:xfrm>
            <a:off x="0" y="0"/>
            <a:ext cx="12192001" cy="685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9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8"/>
          <p:cNvSpPr txBox="1"/>
          <p:nvPr/>
        </p:nvSpPr>
        <p:spPr>
          <a:xfrm>
            <a:off x="0" y="207825"/>
            <a:ext cx="12192000" cy="1016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ka-GE" sz="2800" b="1">
                <a:solidFill>
                  <a:schemeClr val="dk1"/>
                </a:solidFill>
                <a:latin typeface="Merriweather"/>
                <a:ea typeface="Merriweather"/>
                <a:cs typeface="Merriweather"/>
                <a:sym typeface="Merriweather"/>
              </a:rPr>
              <a:t>მოსწავლეთა  დისციპლინის  დარღვევისათვის  დაკისრებული სახდელების  სტატისტიკა</a:t>
            </a:r>
            <a:endParaRPr sz="2800" b="1">
              <a:solidFill>
                <a:schemeClr val="dk1"/>
              </a:solidFill>
              <a:latin typeface="Merriweather"/>
              <a:ea typeface="Merriweather"/>
              <a:cs typeface="Merriweather"/>
              <a:sym typeface="Merriweather"/>
            </a:endParaRPr>
          </a:p>
        </p:txBody>
      </p:sp>
      <p:pic>
        <p:nvPicPr>
          <p:cNvPr id="171" name="Google Shape;171;p28"/>
          <p:cNvPicPr preferRelativeResize="0"/>
          <p:nvPr/>
        </p:nvPicPr>
        <p:blipFill rotWithShape="1">
          <a:blip r:embed="rId3">
            <a:alphaModFix/>
          </a:blip>
          <a:srcRect/>
          <a:stretch/>
        </p:blipFill>
        <p:spPr>
          <a:xfrm>
            <a:off x="536600" y="1315750"/>
            <a:ext cx="11118801" cy="55422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9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29"/>
          <p:cNvPicPr preferRelativeResize="0"/>
          <p:nvPr/>
        </p:nvPicPr>
        <p:blipFill rotWithShape="1">
          <a:blip r:embed="rId3">
            <a:alphaModFix/>
          </a:blip>
          <a:srcRect/>
          <a:stretch/>
        </p:blipFill>
        <p:spPr>
          <a:xfrm>
            <a:off x="0" y="0"/>
            <a:ext cx="6899564" cy="4563774"/>
          </a:xfrm>
          <a:prstGeom prst="rect">
            <a:avLst/>
          </a:prstGeom>
          <a:noFill/>
          <a:ln>
            <a:noFill/>
          </a:ln>
        </p:spPr>
      </p:pic>
      <p:pic>
        <p:nvPicPr>
          <p:cNvPr id="177" name="Google Shape;177;p29"/>
          <p:cNvPicPr preferRelativeResize="0"/>
          <p:nvPr/>
        </p:nvPicPr>
        <p:blipFill rotWithShape="1">
          <a:blip r:embed="rId4">
            <a:alphaModFix/>
          </a:blip>
          <a:srcRect/>
          <a:stretch/>
        </p:blipFill>
        <p:spPr>
          <a:xfrm>
            <a:off x="5237017" y="2588888"/>
            <a:ext cx="6954983" cy="4269112"/>
          </a:xfrm>
          <a:prstGeom prst="rect">
            <a:avLst/>
          </a:prstGeom>
          <a:noFill/>
          <a:ln>
            <a:noFill/>
          </a:ln>
        </p:spPr>
      </p:pic>
      <p:pic>
        <p:nvPicPr>
          <p:cNvPr id="178" name="Google Shape;178;p29"/>
          <p:cNvPicPr preferRelativeResize="0"/>
          <p:nvPr/>
        </p:nvPicPr>
        <p:blipFill rotWithShape="1">
          <a:blip r:embed="rId5">
            <a:alphaModFix/>
          </a:blip>
          <a:srcRect/>
          <a:stretch/>
        </p:blipFill>
        <p:spPr>
          <a:xfrm>
            <a:off x="-96982" y="3307557"/>
            <a:ext cx="5333999" cy="3550443"/>
          </a:xfrm>
          <a:prstGeom prst="rect">
            <a:avLst/>
          </a:prstGeom>
          <a:noFill/>
          <a:ln>
            <a:noFill/>
          </a:ln>
        </p:spPr>
      </p:pic>
      <p:pic>
        <p:nvPicPr>
          <p:cNvPr id="179" name="Google Shape;179;p29"/>
          <p:cNvPicPr preferRelativeResize="0"/>
          <p:nvPr/>
        </p:nvPicPr>
        <p:blipFill rotWithShape="1">
          <a:blip r:embed="rId6">
            <a:alphaModFix/>
          </a:blip>
          <a:srcRect/>
          <a:stretch/>
        </p:blipFill>
        <p:spPr>
          <a:xfrm>
            <a:off x="6096000" y="-1"/>
            <a:ext cx="6137563" cy="2588889"/>
          </a:xfrm>
          <a:prstGeom prst="rect">
            <a:avLst/>
          </a:prstGeom>
          <a:noFill/>
          <a:ln>
            <a:noFill/>
          </a:ln>
        </p:spPr>
      </p:pic>
      <p:pic>
        <p:nvPicPr>
          <p:cNvPr id="180" name="Google Shape;180;p29"/>
          <p:cNvPicPr preferRelativeResize="0"/>
          <p:nvPr/>
        </p:nvPicPr>
        <p:blipFill rotWithShape="1">
          <a:blip r:embed="rId7">
            <a:alphaModFix/>
          </a:blip>
          <a:srcRect/>
          <a:stretch/>
        </p:blipFill>
        <p:spPr>
          <a:xfrm>
            <a:off x="-24450" y="-1"/>
            <a:ext cx="3058595" cy="2025823"/>
          </a:xfrm>
          <a:prstGeom prst="rect">
            <a:avLst/>
          </a:prstGeom>
          <a:noFill/>
          <a:ln>
            <a:noFill/>
          </a:ln>
        </p:spPr>
      </p:pic>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p:nvPr/>
        </p:nvSpPr>
        <p:spPr>
          <a:xfrm>
            <a:off x="5295375" y="374075"/>
            <a:ext cx="6631500" cy="620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ka-GE" sz="2800" b="1" i="0" u="none" strike="noStrike" cap="none">
                <a:solidFill>
                  <a:schemeClr val="dk1"/>
                </a:solidFill>
                <a:latin typeface="Merriweather"/>
                <a:ea typeface="Merriweather"/>
                <a:cs typeface="Merriweather"/>
                <a:sym typeface="Merriweather"/>
              </a:rPr>
              <a:t>პ რ ო ბ ლ ე მ ა :  </a:t>
            </a:r>
            <a:endParaRPr sz="2800" b="1" i="0" u="none" strike="noStrike" cap="none">
              <a:solidFill>
                <a:schemeClr val="dk1"/>
              </a:solidFill>
              <a:latin typeface="Merriweather"/>
              <a:ea typeface="Merriweather"/>
              <a:cs typeface="Merriweather"/>
              <a:sym typeface="Merriweather"/>
            </a:endParaRPr>
          </a:p>
          <a:p>
            <a:pPr marL="0" marR="0" lvl="0" indent="0" algn="ctr" rtl="0">
              <a:spcBef>
                <a:spcPts val="0"/>
              </a:spcBef>
              <a:spcAft>
                <a:spcPts val="0"/>
              </a:spcAft>
              <a:buNone/>
            </a:pPr>
            <a:r>
              <a:rPr lang="ka-GE" sz="2800" b="0" i="0" u="none" strike="noStrike" cap="none">
                <a:solidFill>
                  <a:schemeClr val="dk1"/>
                </a:solidFill>
                <a:latin typeface="Merriweather"/>
                <a:ea typeface="Merriweather"/>
                <a:cs typeface="Merriweather"/>
                <a:sym typeface="Merriweather"/>
              </a:rPr>
              <a:t>მოსწავლეთა  გაუცხოვება  სასკოლო  ცხოვრებიდან;   </a:t>
            </a:r>
            <a:endParaRPr sz="2800">
              <a:solidFill>
                <a:schemeClr val="dk1"/>
              </a:solidFill>
              <a:latin typeface="Merriweather"/>
              <a:ea typeface="Merriweather"/>
              <a:cs typeface="Merriweather"/>
              <a:sym typeface="Merriweather"/>
            </a:endParaRPr>
          </a:p>
          <a:p>
            <a:pPr marL="285750" marR="0" lvl="0" indent="-311150" algn="l" rtl="0">
              <a:spcBef>
                <a:spcPts val="0"/>
              </a:spcBef>
              <a:spcAft>
                <a:spcPts val="0"/>
              </a:spcAft>
              <a:buClr>
                <a:schemeClr val="dk1"/>
              </a:buClr>
              <a:buSzPts val="2800"/>
              <a:buFont typeface="Merriweather"/>
              <a:buChar char="-"/>
            </a:pPr>
            <a:r>
              <a:rPr lang="ka-GE" sz="2800">
                <a:solidFill>
                  <a:schemeClr val="dk1"/>
                </a:solidFill>
                <a:latin typeface="Merriweather"/>
                <a:ea typeface="Merriweather"/>
                <a:cs typeface="Merriweather"/>
                <a:sym typeface="Merriweather"/>
              </a:rPr>
              <a:t>მოსწავლეთა  მხრიდან  იყო  ნაკლები  ჩართულობა  სასკოლო და  სკოლის გარეთა  ღონისძიებებში. </a:t>
            </a:r>
            <a:endParaRPr sz="2800">
              <a:solidFill>
                <a:schemeClr val="dk1"/>
              </a:solidFill>
              <a:latin typeface="Merriweather"/>
              <a:ea typeface="Merriweather"/>
              <a:cs typeface="Merriweather"/>
              <a:sym typeface="Merriweather"/>
            </a:endParaRPr>
          </a:p>
          <a:p>
            <a:pPr marL="285750" marR="0" lvl="0" indent="-311150" algn="l" rtl="0">
              <a:spcBef>
                <a:spcPts val="0"/>
              </a:spcBef>
              <a:spcAft>
                <a:spcPts val="0"/>
              </a:spcAft>
              <a:buClr>
                <a:schemeClr val="dk1"/>
              </a:buClr>
              <a:buSzPts val="2800"/>
              <a:buFont typeface="Merriweather"/>
              <a:buChar char="-"/>
            </a:pPr>
            <a:r>
              <a:rPr lang="ka-GE" sz="2800">
                <a:solidFill>
                  <a:schemeClr val="dk1"/>
                </a:solidFill>
                <a:latin typeface="Merriweather"/>
                <a:ea typeface="Merriweather"/>
                <a:cs typeface="Merriweather"/>
                <a:sym typeface="Merriweather"/>
              </a:rPr>
              <a:t>სასწავლო  წლის ბოლოს  რამდენიმე  მოსწავლე  საკუთარი  კლასის  ბოლო  ზარის  გამოსაშვებ  ღონისძიებას  არ  დაესწრო. </a:t>
            </a:r>
            <a:endParaRPr sz="2800">
              <a:solidFill>
                <a:schemeClr val="dk1"/>
              </a:solidFill>
              <a:latin typeface="Merriweather"/>
              <a:ea typeface="Merriweather"/>
              <a:cs typeface="Merriweather"/>
              <a:sym typeface="Merriweather"/>
            </a:endParaRPr>
          </a:p>
          <a:p>
            <a:pPr marL="285750" marR="0" lvl="0" indent="-311150" algn="l" rtl="0">
              <a:spcBef>
                <a:spcPts val="0"/>
              </a:spcBef>
              <a:spcAft>
                <a:spcPts val="0"/>
              </a:spcAft>
              <a:buClr>
                <a:schemeClr val="dk1"/>
              </a:buClr>
              <a:buSzPts val="2800"/>
              <a:buFont typeface="Merriweather"/>
              <a:buChar char="-"/>
            </a:pPr>
            <a:r>
              <a:rPr lang="ka-GE" sz="2800">
                <a:solidFill>
                  <a:schemeClr val="dk1"/>
                </a:solidFill>
                <a:latin typeface="Merriweather"/>
                <a:ea typeface="Merriweather"/>
                <a:cs typeface="Merriweather"/>
                <a:sym typeface="Merriweather"/>
              </a:rPr>
              <a:t>წლის ბოლოს   თვალში საცემად  მცირე  რაოდენობის  ექსკურსიები;</a:t>
            </a:r>
            <a:endParaRPr sz="2800">
              <a:solidFill>
                <a:schemeClr val="dk1"/>
              </a:solidFill>
              <a:latin typeface="Merriweather"/>
              <a:ea typeface="Merriweather"/>
              <a:cs typeface="Merriweather"/>
              <a:sym typeface="Merriweather"/>
            </a:endParaRPr>
          </a:p>
        </p:txBody>
      </p:sp>
      <p:pic>
        <p:nvPicPr>
          <p:cNvPr id="74" name="Google Shape;74;p16"/>
          <p:cNvPicPr preferRelativeResize="0"/>
          <p:nvPr/>
        </p:nvPicPr>
        <p:blipFill rotWithShape="1">
          <a:blip r:embed="rId3">
            <a:alphaModFix/>
          </a:blip>
          <a:srcRect/>
          <a:stretch/>
        </p:blipFill>
        <p:spPr>
          <a:xfrm>
            <a:off x="177385" y="843274"/>
            <a:ext cx="4851815" cy="51003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9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7"/>
          <p:cNvPicPr preferRelativeResize="0"/>
          <p:nvPr/>
        </p:nvPicPr>
        <p:blipFill rotWithShape="1">
          <a:blip r:embed="rId3">
            <a:alphaModFix/>
          </a:blip>
          <a:srcRect/>
          <a:stretch/>
        </p:blipFill>
        <p:spPr>
          <a:xfrm>
            <a:off x="0" y="139925"/>
            <a:ext cx="4017500" cy="6578150"/>
          </a:xfrm>
          <a:prstGeom prst="rect">
            <a:avLst/>
          </a:prstGeom>
          <a:noFill/>
          <a:ln>
            <a:noFill/>
          </a:ln>
        </p:spPr>
      </p:pic>
      <p:sp>
        <p:nvSpPr>
          <p:cNvPr id="80" name="Google Shape;80;p17"/>
          <p:cNvSpPr txBox="1"/>
          <p:nvPr/>
        </p:nvSpPr>
        <p:spPr>
          <a:xfrm>
            <a:off x="3028825" y="139925"/>
            <a:ext cx="9259200" cy="6451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ka-GE" sz="2800" b="1">
                <a:solidFill>
                  <a:schemeClr val="dk1"/>
                </a:solidFill>
                <a:latin typeface="Merriweather"/>
                <a:ea typeface="Merriweather"/>
                <a:cs typeface="Merriweather"/>
                <a:sym typeface="Merriweather"/>
              </a:rPr>
              <a:t>მ ო გ ვ ა რ ე ბ ი ს   გ ზ ე ბ ი :</a:t>
            </a:r>
            <a:endParaRPr sz="2800" b="1">
              <a:solidFill>
                <a:schemeClr val="dk1"/>
              </a:solidFill>
              <a:latin typeface="Merriweather"/>
              <a:ea typeface="Merriweather"/>
              <a:cs typeface="Merriweather"/>
              <a:sym typeface="Merriweather"/>
            </a:endParaRPr>
          </a:p>
          <a:p>
            <a:pPr marL="285750" marR="0" lvl="0" indent="-336550" algn="l" rtl="0">
              <a:spcBef>
                <a:spcPts val="0"/>
              </a:spcBef>
              <a:spcAft>
                <a:spcPts val="0"/>
              </a:spcAft>
              <a:buClr>
                <a:schemeClr val="dk1"/>
              </a:buClr>
              <a:buSzPts val="2800"/>
              <a:buFont typeface="Merriweather"/>
              <a:buChar char="-"/>
            </a:pPr>
            <a:r>
              <a:rPr lang="ka-GE" sz="2800">
                <a:solidFill>
                  <a:schemeClr val="dk1"/>
                </a:solidFill>
                <a:latin typeface="Merriweather"/>
                <a:ea typeface="Merriweather"/>
                <a:cs typeface="Merriweather"/>
                <a:sym typeface="Merriweather"/>
              </a:rPr>
              <a:t>თავად გავმხდარიყავი ინიციატორიც და შემსრულებელიც სხვადასხავა  სახის  აქტივობების;</a:t>
            </a:r>
            <a:endParaRPr sz="2800"/>
          </a:p>
          <a:p>
            <a:pPr marL="285750" marR="0" lvl="0" indent="-336550" algn="l" rtl="0">
              <a:spcBef>
                <a:spcPts val="0"/>
              </a:spcBef>
              <a:spcAft>
                <a:spcPts val="0"/>
              </a:spcAft>
              <a:buClr>
                <a:schemeClr val="dk1"/>
              </a:buClr>
              <a:buSzPts val="2800"/>
              <a:buFont typeface="Merriweather"/>
              <a:buChar char="-"/>
            </a:pPr>
            <a:r>
              <a:rPr lang="ka-GE" sz="2800">
                <a:solidFill>
                  <a:schemeClr val="dk1"/>
                </a:solidFill>
                <a:latin typeface="Merriweather"/>
                <a:ea typeface="Merriweather"/>
                <a:cs typeface="Merriweather"/>
                <a:sym typeface="Merriweather"/>
              </a:rPr>
              <a:t>შემექმნა სასკოლო  აქტივობის  გამოცოცხლებისათვის  თანამოაზრე  მასწავლებელთა  გუნდი;</a:t>
            </a:r>
            <a:endParaRPr sz="2800"/>
          </a:p>
          <a:p>
            <a:pPr marL="285750" marR="0" lvl="0" indent="-336550" algn="l" rtl="0">
              <a:spcBef>
                <a:spcPts val="0"/>
              </a:spcBef>
              <a:spcAft>
                <a:spcPts val="0"/>
              </a:spcAft>
              <a:buClr>
                <a:schemeClr val="dk1"/>
              </a:buClr>
              <a:buSzPts val="2800"/>
              <a:buFont typeface="Merriweather"/>
              <a:buChar char="-"/>
            </a:pPr>
            <a:r>
              <a:rPr lang="ka-GE" sz="2800">
                <a:solidFill>
                  <a:schemeClr val="dk1"/>
                </a:solidFill>
                <a:latin typeface="Merriweather"/>
                <a:ea typeface="Merriweather"/>
                <a:cs typeface="Merriweather"/>
                <a:sym typeface="Merriweather"/>
              </a:rPr>
              <a:t>მომეძიებინა  და ჩამერთო  სასკოლო  ცხოვრებაში პროფესიონალ ადამიანთა გუნდი, სკოლის გარე  საზოგადოებიდან;</a:t>
            </a:r>
            <a:endParaRPr sz="2800"/>
          </a:p>
          <a:p>
            <a:pPr marL="285750" marR="0" lvl="0" indent="-336550" algn="l" rtl="0">
              <a:spcBef>
                <a:spcPts val="0"/>
              </a:spcBef>
              <a:spcAft>
                <a:spcPts val="0"/>
              </a:spcAft>
              <a:buClr>
                <a:schemeClr val="dk1"/>
              </a:buClr>
              <a:buSzPts val="2800"/>
              <a:buFont typeface="Merriweather"/>
              <a:buChar char="-"/>
            </a:pPr>
            <a:r>
              <a:rPr lang="ka-GE" sz="2800">
                <a:solidFill>
                  <a:schemeClr val="dk1"/>
                </a:solidFill>
                <a:latin typeface="Merriweather"/>
                <a:ea typeface="Merriweather"/>
                <a:cs typeface="Merriweather"/>
                <a:sym typeface="Merriweather"/>
              </a:rPr>
              <a:t>შემექმნა  მოსწავლეთა  ჯგუფი,  რომლებთანაც  დავიწყებდი  თანამოაზრებთან ერთად  მუშაობას;</a:t>
            </a:r>
            <a:endParaRPr sz="2800"/>
          </a:p>
          <a:p>
            <a:pPr marL="285750" marR="0" lvl="0" indent="-336550" algn="l" rtl="0">
              <a:spcBef>
                <a:spcPts val="0"/>
              </a:spcBef>
              <a:spcAft>
                <a:spcPts val="0"/>
              </a:spcAft>
              <a:buClr>
                <a:schemeClr val="dk1"/>
              </a:buClr>
              <a:buSzPts val="2800"/>
              <a:buFont typeface="Merriweather"/>
              <a:buChar char="-"/>
            </a:pPr>
            <a:r>
              <a:rPr lang="ka-GE" sz="2800">
                <a:solidFill>
                  <a:schemeClr val="dk1"/>
                </a:solidFill>
                <a:latin typeface="Merriweather"/>
                <a:ea typeface="Merriweather"/>
                <a:cs typeface="Merriweather"/>
                <a:sym typeface="Merriweather"/>
              </a:rPr>
              <a:t>თანამოაზრე  მასწავლებელთა  და უკვე  ნდობით  აღჭურვილი  მოსწავლეების  ჯგუფის  საშუალებით  კი  გამეფართოებინა  მოქმედების  არეალი  და  სასკოლო  ცხოვრებაში  ჩამერთო   მეტ-ნაკლებად  ყველა  მოსწავლე.  </a:t>
            </a:r>
            <a:endParaRPr sz="2800"/>
          </a:p>
          <a:p>
            <a:pPr marL="285750" marR="0" lvl="0" indent="-171450" algn="l" rtl="0">
              <a:spcBef>
                <a:spcPts val="0"/>
              </a:spcBef>
              <a:spcAft>
                <a:spcPts val="0"/>
              </a:spcAft>
              <a:buClr>
                <a:schemeClr val="dk1"/>
              </a:buClr>
              <a:buSzPts val="1800"/>
              <a:buFont typeface="Questrial"/>
              <a:buNone/>
            </a:pPr>
            <a:endParaRPr sz="1800">
              <a:solidFill>
                <a:schemeClr val="dk1"/>
              </a:solidFill>
              <a:latin typeface="Merriweather"/>
              <a:ea typeface="Merriweather"/>
              <a:cs typeface="Merriweather"/>
              <a:sym typeface="Merriweather"/>
            </a:endParaRPr>
          </a:p>
        </p:txBody>
      </p:sp>
    </p:spTree>
  </p:cSld>
  <p:clrMapOvr>
    <a:masterClrMapping/>
  </p:clrMapOvr>
  <mc:AlternateContent xmlns:mc="http://schemas.openxmlformats.org/markup-compatibility/2006" xmlns:p14="http://schemas.microsoft.com/office/powerpoint/2010/main">
    <mc:Choice Requires="p14">
      <p:transition spd="slow" p14:dur="44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p:nvPr/>
        </p:nvSpPr>
        <p:spPr>
          <a:xfrm>
            <a:off x="0" y="193975"/>
            <a:ext cx="12232800" cy="1861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ka-GE" sz="2800" b="1" i="1">
                <a:solidFill>
                  <a:schemeClr val="dk1"/>
                </a:solidFill>
                <a:latin typeface="Merriweather"/>
                <a:ea typeface="Merriweather"/>
                <a:cs typeface="Merriweather"/>
                <a:sym typeface="Merriweather"/>
              </a:rPr>
              <a:t>თავად გავმხდარიყავი ინიციატორიც და შემსრულებელიც სხვადასხავა  სახის  აქტივობების;</a:t>
            </a:r>
            <a:endParaRPr sz="2800" b="1" i="1" u="sng">
              <a:solidFill>
                <a:schemeClr val="dk1"/>
              </a:solidFill>
              <a:latin typeface="Merriweather"/>
              <a:ea typeface="Merriweather"/>
              <a:cs typeface="Merriweather"/>
              <a:sym typeface="Merriweather"/>
            </a:endParaRPr>
          </a:p>
          <a:p>
            <a:pPr marL="0" marR="0" lvl="0" indent="0" algn="ctr" rtl="0">
              <a:spcBef>
                <a:spcPts val="0"/>
              </a:spcBef>
              <a:spcAft>
                <a:spcPts val="0"/>
              </a:spcAft>
              <a:buNone/>
            </a:pPr>
            <a:r>
              <a:rPr lang="ka-GE" sz="2800">
                <a:solidFill>
                  <a:schemeClr val="dk1"/>
                </a:solidFill>
                <a:latin typeface="Merriweather"/>
                <a:ea typeface="Merriweather"/>
                <a:cs typeface="Merriweather"/>
                <a:sym typeface="Merriweather"/>
              </a:rPr>
              <a:t>« 2015 წლის 25 თებერვალს  თავად  დავგეგმე  და  განვახორციელე  ისტორიული  დღის  აღნიშვნის  აქტივობა;</a:t>
            </a:r>
            <a:endParaRPr sz="2800"/>
          </a:p>
          <a:p>
            <a:pPr marL="0" marR="0" lvl="0" indent="0" algn="ctr" rtl="0">
              <a:spcBef>
                <a:spcPts val="0"/>
              </a:spcBef>
              <a:spcAft>
                <a:spcPts val="0"/>
              </a:spcAft>
              <a:buNone/>
            </a:pPr>
            <a:endParaRPr sz="2800">
              <a:solidFill>
                <a:schemeClr val="dk1"/>
              </a:solidFill>
              <a:latin typeface="Merriweather"/>
              <a:ea typeface="Merriweather"/>
              <a:cs typeface="Merriweather"/>
              <a:sym typeface="Merriweather"/>
            </a:endParaRPr>
          </a:p>
        </p:txBody>
      </p:sp>
      <p:pic>
        <p:nvPicPr>
          <p:cNvPr id="86" name="Google Shape;86;p18"/>
          <p:cNvPicPr preferRelativeResize="0"/>
          <p:nvPr/>
        </p:nvPicPr>
        <p:blipFill rotWithShape="1">
          <a:blip r:embed="rId3">
            <a:alphaModFix/>
          </a:blip>
          <a:srcRect/>
          <a:stretch/>
        </p:blipFill>
        <p:spPr>
          <a:xfrm>
            <a:off x="6809622" y="2184477"/>
            <a:ext cx="4812301" cy="4326575"/>
          </a:xfrm>
          <a:prstGeom prst="rect">
            <a:avLst/>
          </a:prstGeom>
          <a:noFill/>
          <a:ln>
            <a:noFill/>
          </a:ln>
        </p:spPr>
      </p:pic>
      <p:pic>
        <p:nvPicPr>
          <p:cNvPr id="87" name="Google Shape;87;p18"/>
          <p:cNvPicPr preferRelativeResize="0"/>
          <p:nvPr/>
        </p:nvPicPr>
        <p:blipFill rotWithShape="1">
          <a:blip r:embed="rId4">
            <a:alphaModFix/>
          </a:blip>
          <a:srcRect/>
          <a:stretch/>
        </p:blipFill>
        <p:spPr>
          <a:xfrm>
            <a:off x="926875" y="2184475"/>
            <a:ext cx="4755847" cy="43265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9"/>
          <p:cNvPicPr preferRelativeResize="0"/>
          <p:nvPr/>
        </p:nvPicPr>
        <p:blipFill rotWithShape="1">
          <a:blip r:embed="rId3">
            <a:alphaModFix/>
          </a:blip>
          <a:srcRect/>
          <a:stretch/>
        </p:blipFill>
        <p:spPr>
          <a:xfrm>
            <a:off x="138545" y="138544"/>
            <a:ext cx="5004956" cy="6594765"/>
          </a:xfrm>
          <a:prstGeom prst="rect">
            <a:avLst/>
          </a:prstGeom>
          <a:noFill/>
          <a:ln>
            <a:noFill/>
          </a:ln>
        </p:spPr>
      </p:pic>
      <p:pic>
        <p:nvPicPr>
          <p:cNvPr id="93" name="Google Shape;93;p19"/>
          <p:cNvPicPr preferRelativeResize="0"/>
          <p:nvPr/>
        </p:nvPicPr>
        <p:blipFill rotWithShape="1">
          <a:blip r:embed="rId4">
            <a:alphaModFix/>
          </a:blip>
          <a:srcRect/>
          <a:stretch/>
        </p:blipFill>
        <p:spPr>
          <a:xfrm>
            <a:off x="5341193" y="138545"/>
            <a:ext cx="6663506" cy="659476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0"/>
          <p:cNvPicPr preferRelativeResize="0"/>
          <p:nvPr/>
        </p:nvPicPr>
        <p:blipFill rotWithShape="1">
          <a:blip r:embed="rId3">
            <a:alphaModFix/>
          </a:blip>
          <a:srcRect/>
          <a:stretch/>
        </p:blipFill>
        <p:spPr>
          <a:xfrm>
            <a:off x="1" y="0"/>
            <a:ext cx="7257683" cy="4087091"/>
          </a:xfrm>
          <a:prstGeom prst="rect">
            <a:avLst/>
          </a:prstGeom>
          <a:noFill/>
          <a:ln>
            <a:noFill/>
          </a:ln>
        </p:spPr>
      </p:pic>
      <p:pic>
        <p:nvPicPr>
          <p:cNvPr id="99" name="Google Shape;99;p20"/>
          <p:cNvPicPr preferRelativeResize="0"/>
          <p:nvPr/>
        </p:nvPicPr>
        <p:blipFill rotWithShape="1">
          <a:blip r:embed="rId4">
            <a:alphaModFix/>
          </a:blip>
          <a:srcRect/>
          <a:stretch/>
        </p:blipFill>
        <p:spPr>
          <a:xfrm>
            <a:off x="5583383" y="2459139"/>
            <a:ext cx="6608618" cy="4398861"/>
          </a:xfrm>
          <a:prstGeom prst="rect">
            <a:avLst/>
          </a:prstGeom>
          <a:noFill/>
          <a:ln>
            <a:noFill/>
          </a:ln>
        </p:spPr>
      </p:pic>
      <p:sp>
        <p:nvSpPr>
          <p:cNvPr id="100" name="Google Shape;100;p20"/>
          <p:cNvSpPr txBox="1"/>
          <p:nvPr/>
        </p:nvSpPr>
        <p:spPr>
          <a:xfrm>
            <a:off x="7966475" y="172650"/>
            <a:ext cx="3657600" cy="2024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ka-GE" sz="2800">
                <a:solidFill>
                  <a:schemeClr val="dk1"/>
                </a:solidFill>
                <a:latin typeface="Merriweather"/>
                <a:ea typeface="Merriweather"/>
                <a:cs typeface="Merriweather"/>
                <a:sym typeface="Merriweather"/>
              </a:rPr>
              <a:t>2015 წლის 6 – 7 ივნისი</a:t>
            </a:r>
            <a:endParaRPr sz="2800"/>
          </a:p>
          <a:p>
            <a:pPr marL="0" marR="0" lvl="0" indent="0" algn="ctr" rtl="0">
              <a:spcBef>
                <a:spcPts val="0"/>
              </a:spcBef>
              <a:spcAft>
                <a:spcPts val="0"/>
              </a:spcAft>
              <a:buNone/>
            </a:pPr>
            <a:r>
              <a:rPr lang="ka-GE" sz="2800">
                <a:solidFill>
                  <a:schemeClr val="dk1"/>
                </a:solidFill>
                <a:latin typeface="Merriweather"/>
                <a:ea typeface="Merriweather"/>
                <a:cs typeface="Merriweather"/>
                <a:sym typeface="Merriweather"/>
              </a:rPr>
              <a:t>ექსკურსია რაჭაში</a:t>
            </a:r>
            <a:endParaRPr sz="2800">
              <a:solidFill>
                <a:schemeClr val="dk1"/>
              </a:solidFill>
              <a:latin typeface="Merriweather"/>
              <a:ea typeface="Merriweather"/>
              <a:cs typeface="Merriweather"/>
              <a:sym typeface="Merriweather"/>
            </a:endParaRPr>
          </a:p>
        </p:txBody>
      </p:sp>
      <p:sp>
        <p:nvSpPr>
          <p:cNvPr id="101" name="Google Shape;101;p20"/>
          <p:cNvSpPr txBox="1"/>
          <p:nvPr/>
        </p:nvSpPr>
        <p:spPr>
          <a:xfrm>
            <a:off x="0" y="4158750"/>
            <a:ext cx="5583300" cy="2622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ka-GE" sz="2800">
                <a:latin typeface="Merriweather"/>
                <a:ea typeface="Merriweather"/>
                <a:cs typeface="Merriweather"/>
                <a:sym typeface="Merriweather"/>
              </a:rPr>
              <a:t>« 2014 – 2015 სასწავლო  წლის კურსდამთავრებულებს  თავად დავეხმარე  ექსკურსიის  ორგანიზებაში  და  თავად გავყევი მოსწავლეებს ექსკურსიაზე;</a:t>
            </a:r>
            <a:endParaRPr sz="2800">
              <a:latin typeface="Merriweather"/>
              <a:ea typeface="Merriweather"/>
              <a:cs typeface="Merriweather"/>
              <a:sym typeface="Merriweather"/>
            </a:endParaRPr>
          </a:p>
        </p:txBody>
      </p:sp>
    </p:spTree>
  </p:cSld>
  <p:clrMapOvr>
    <a:masterClrMapping/>
  </p:clrMapOvr>
  <mc:AlternateContent xmlns:mc="http://schemas.openxmlformats.org/markup-compatibility/2006" xmlns:p14="http://schemas.microsoft.com/office/powerpoint/2010/main">
    <mc:Choice Requires="p14">
      <p:transition spd="slow" p14:dur="25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21"/>
          <p:cNvPicPr preferRelativeResize="0"/>
          <p:nvPr/>
        </p:nvPicPr>
        <p:blipFill rotWithShape="1">
          <a:blip r:embed="rId3">
            <a:alphaModFix/>
          </a:blip>
          <a:srcRect/>
          <a:stretch/>
        </p:blipFill>
        <p:spPr>
          <a:xfrm>
            <a:off x="0" y="3220600"/>
            <a:ext cx="5367125" cy="3637400"/>
          </a:xfrm>
          <a:prstGeom prst="rect">
            <a:avLst/>
          </a:prstGeom>
          <a:noFill/>
          <a:ln>
            <a:noFill/>
          </a:ln>
        </p:spPr>
      </p:pic>
      <p:pic>
        <p:nvPicPr>
          <p:cNvPr id="107" name="Google Shape;107;p21"/>
          <p:cNvPicPr preferRelativeResize="0"/>
          <p:nvPr/>
        </p:nvPicPr>
        <p:blipFill rotWithShape="1">
          <a:blip r:embed="rId4">
            <a:alphaModFix/>
          </a:blip>
          <a:srcRect/>
          <a:stretch/>
        </p:blipFill>
        <p:spPr>
          <a:xfrm>
            <a:off x="0" y="0"/>
            <a:ext cx="5367125" cy="3158825"/>
          </a:xfrm>
          <a:prstGeom prst="rect">
            <a:avLst/>
          </a:prstGeom>
          <a:noFill/>
          <a:ln>
            <a:noFill/>
          </a:ln>
        </p:spPr>
      </p:pic>
      <p:sp>
        <p:nvSpPr>
          <p:cNvPr id="108" name="Google Shape;108;p21"/>
          <p:cNvSpPr txBox="1"/>
          <p:nvPr/>
        </p:nvSpPr>
        <p:spPr>
          <a:xfrm>
            <a:off x="5461300" y="0"/>
            <a:ext cx="6606900" cy="6858000"/>
          </a:xfrm>
          <a:prstGeom prst="rect">
            <a:avLst/>
          </a:prstGeom>
          <a:noFill/>
          <a:ln>
            <a:noFill/>
          </a:ln>
        </p:spPr>
        <p:txBody>
          <a:bodyPr spcFirstLastPara="1" wrap="square" lIns="91425" tIns="45700" rIns="91425" bIns="45700" anchor="t" anchorCtr="0">
            <a:noAutofit/>
          </a:bodyPr>
          <a:lstStyle/>
          <a:p>
            <a:pPr marL="285750" marR="0" lvl="0" indent="-311150" algn="ctr" rtl="0">
              <a:spcBef>
                <a:spcPts val="0"/>
              </a:spcBef>
              <a:spcAft>
                <a:spcPts val="0"/>
              </a:spcAft>
              <a:buClr>
                <a:srgbClr val="000000"/>
              </a:buClr>
              <a:buSzPts val="2800"/>
              <a:buFont typeface="Merriweather"/>
              <a:buChar char="-"/>
            </a:pPr>
            <a:r>
              <a:rPr lang="ka-GE" sz="2800">
                <a:latin typeface="Merriweather"/>
                <a:ea typeface="Merriweather"/>
                <a:cs typeface="Merriweather"/>
                <a:sym typeface="Merriweather"/>
              </a:rPr>
              <a:t> მოვიძიე  სასკოლო  პროექტი,  რომელსაც  ახორციელებდა  ორგანიზაცია  ,,ქართლოსი“  პოლონელ  სპეციალისტებთან  ერთად. პროექტი  მიძღვნილი  იყო  სკოლის  დემოკრატულ  მმართველობას. აღნიშნულ  პროექტში  ჩავრთე  თანამოზრე  მასწავლებლები  (39 მასწავლებლიდან პირველ  ეტაპზე  მხოლოდ  3 მასწავლებელი)  აღნიშნულმა  მასწავლებლელბმა   ტრენინგებისა  და   გადამზადების  შემდეგ  დაიწყეს  მუშაობა   მოსწავლეთა  გარკვეულ  ჯგუფთან </a:t>
            </a:r>
            <a:endParaRPr sz="2800"/>
          </a:p>
        </p:txBody>
      </p:sp>
    </p:spTree>
  </p:cSld>
  <p:clrMapOvr>
    <a:masterClrMapping/>
  </p:clrMapOvr>
  <mc:AlternateContent xmlns:mc="http://schemas.openxmlformats.org/markup-compatibility/2006" xmlns:p14="http://schemas.microsoft.com/office/powerpoint/2010/main">
    <mc:Choice Requires="p14">
      <p:transition spd="slow" p14:dur="40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2"/>
          <p:cNvPicPr preferRelativeResize="0"/>
          <p:nvPr/>
        </p:nvPicPr>
        <p:blipFill rotWithShape="1">
          <a:blip r:embed="rId3">
            <a:alphaModFix/>
          </a:blip>
          <a:srcRect/>
          <a:stretch/>
        </p:blipFill>
        <p:spPr>
          <a:xfrm rot="5400000">
            <a:off x="-576609" y="577002"/>
            <a:ext cx="4530438" cy="3376436"/>
          </a:xfrm>
          <a:prstGeom prst="rect">
            <a:avLst/>
          </a:prstGeom>
          <a:noFill/>
          <a:ln>
            <a:noFill/>
          </a:ln>
        </p:spPr>
      </p:pic>
      <p:pic>
        <p:nvPicPr>
          <p:cNvPr id="114" name="Google Shape;114;p22"/>
          <p:cNvPicPr preferRelativeResize="0"/>
          <p:nvPr/>
        </p:nvPicPr>
        <p:blipFill rotWithShape="1">
          <a:blip r:embed="rId4">
            <a:alphaModFix/>
          </a:blip>
          <a:srcRect/>
          <a:stretch/>
        </p:blipFill>
        <p:spPr>
          <a:xfrm>
            <a:off x="2851050" y="4530452"/>
            <a:ext cx="2267825" cy="2192701"/>
          </a:xfrm>
          <a:prstGeom prst="rect">
            <a:avLst/>
          </a:prstGeom>
          <a:noFill/>
          <a:ln>
            <a:noFill/>
          </a:ln>
        </p:spPr>
      </p:pic>
      <p:pic>
        <p:nvPicPr>
          <p:cNvPr id="115" name="Google Shape;115;p22"/>
          <p:cNvPicPr preferRelativeResize="0"/>
          <p:nvPr/>
        </p:nvPicPr>
        <p:blipFill rotWithShape="1">
          <a:blip r:embed="rId5">
            <a:alphaModFix/>
          </a:blip>
          <a:srcRect/>
          <a:stretch/>
        </p:blipFill>
        <p:spPr>
          <a:xfrm>
            <a:off x="9079700" y="4190125"/>
            <a:ext cx="3121375" cy="2562075"/>
          </a:xfrm>
          <a:prstGeom prst="rect">
            <a:avLst/>
          </a:prstGeom>
          <a:noFill/>
          <a:ln>
            <a:noFill/>
          </a:ln>
        </p:spPr>
      </p:pic>
      <p:pic>
        <p:nvPicPr>
          <p:cNvPr id="116" name="Google Shape;116;p22"/>
          <p:cNvPicPr preferRelativeResize="0"/>
          <p:nvPr/>
        </p:nvPicPr>
        <p:blipFill rotWithShape="1">
          <a:blip r:embed="rId6">
            <a:alphaModFix/>
          </a:blip>
          <a:srcRect/>
          <a:stretch/>
        </p:blipFill>
        <p:spPr>
          <a:xfrm>
            <a:off x="8972900" y="-6"/>
            <a:ext cx="3121375" cy="2341031"/>
          </a:xfrm>
          <a:prstGeom prst="rect">
            <a:avLst/>
          </a:prstGeom>
          <a:noFill/>
          <a:ln>
            <a:noFill/>
          </a:ln>
        </p:spPr>
      </p:pic>
      <p:pic>
        <p:nvPicPr>
          <p:cNvPr id="117" name="Google Shape;117;p22"/>
          <p:cNvPicPr preferRelativeResize="0"/>
          <p:nvPr/>
        </p:nvPicPr>
        <p:blipFill rotWithShape="1">
          <a:blip r:embed="rId7">
            <a:alphaModFix/>
          </a:blip>
          <a:srcRect/>
          <a:stretch/>
        </p:blipFill>
        <p:spPr>
          <a:xfrm>
            <a:off x="3376825" y="0"/>
            <a:ext cx="2419925" cy="2341025"/>
          </a:xfrm>
          <a:prstGeom prst="rect">
            <a:avLst/>
          </a:prstGeom>
          <a:noFill/>
          <a:ln>
            <a:noFill/>
          </a:ln>
        </p:spPr>
      </p:pic>
      <p:pic>
        <p:nvPicPr>
          <p:cNvPr id="118" name="Google Shape;118;p22"/>
          <p:cNvPicPr preferRelativeResize="0"/>
          <p:nvPr/>
        </p:nvPicPr>
        <p:blipFill rotWithShape="1">
          <a:blip r:embed="rId8">
            <a:alphaModFix/>
          </a:blip>
          <a:srcRect/>
          <a:stretch/>
        </p:blipFill>
        <p:spPr>
          <a:xfrm>
            <a:off x="5907400" y="1025"/>
            <a:ext cx="2957100" cy="2341024"/>
          </a:xfrm>
          <a:prstGeom prst="rect">
            <a:avLst/>
          </a:prstGeom>
          <a:noFill/>
          <a:ln>
            <a:noFill/>
          </a:ln>
        </p:spPr>
      </p:pic>
      <p:pic>
        <p:nvPicPr>
          <p:cNvPr id="119" name="Google Shape;119;p22"/>
          <p:cNvPicPr preferRelativeResize="0"/>
          <p:nvPr/>
        </p:nvPicPr>
        <p:blipFill rotWithShape="1">
          <a:blip r:embed="rId9">
            <a:alphaModFix/>
          </a:blip>
          <a:srcRect/>
          <a:stretch/>
        </p:blipFill>
        <p:spPr>
          <a:xfrm>
            <a:off x="2400" y="4543500"/>
            <a:ext cx="2850300" cy="2341024"/>
          </a:xfrm>
          <a:prstGeom prst="rect">
            <a:avLst/>
          </a:prstGeom>
          <a:noFill/>
          <a:ln>
            <a:noFill/>
          </a:ln>
        </p:spPr>
      </p:pic>
      <p:pic>
        <p:nvPicPr>
          <p:cNvPr id="120" name="Google Shape;120;p22"/>
          <p:cNvPicPr preferRelativeResize="0"/>
          <p:nvPr/>
        </p:nvPicPr>
        <p:blipFill rotWithShape="1">
          <a:blip r:embed="rId10">
            <a:alphaModFix/>
          </a:blip>
          <a:srcRect/>
          <a:stretch/>
        </p:blipFill>
        <p:spPr>
          <a:xfrm>
            <a:off x="5408950" y="4347050"/>
            <a:ext cx="3455549" cy="2405149"/>
          </a:xfrm>
          <a:prstGeom prst="rect">
            <a:avLst/>
          </a:prstGeom>
          <a:noFill/>
          <a:ln>
            <a:noFill/>
          </a:ln>
        </p:spPr>
      </p:pic>
      <p:sp>
        <p:nvSpPr>
          <p:cNvPr id="121" name="Google Shape;121;p22"/>
          <p:cNvSpPr txBox="1"/>
          <p:nvPr/>
        </p:nvSpPr>
        <p:spPr>
          <a:xfrm rot="-129">
            <a:off x="3376825" y="2380917"/>
            <a:ext cx="8002500" cy="1616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ka-GE" sz="2800">
                <a:latin typeface="Merriweather"/>
                <a:ea typeface="Merriweather"/>
                <a:cs typeface="Merriweather"/>
                <a:sym typeface="Merriweather"/>
              </a:rPr>
              <a:t>პროექტის  დასრულების  შემდეგ  მოსწავლეებმა  თავად,  ყველასაგან  დამოუკიდებლად  ჩაატარეს  მოსწავლეთა  თვითმმართველობის  არჩევნები</a:t>
            </a:r>
            <a:endParaRPr sz="2800">
              <a:latin typeface="Merriweather"/>
              <a:ea typeface="Merriweather"/>
              <a:cs typeface="Merriweather"/>
              <a:sym typeface="Merriweather"/>
            </a:endParaRP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3"/>
          <p:cNvPicPr preferRelativeResize="0"/>
          <p:nvPr/>
        </p:nvPicPr>
        <p:blipFill rotWithShape="1">
          <a:blip r:embed="rId3">
            <a:alphaModFix/>
          </a:blip>
          <a:srcRect/>
          <a:stretch/>
        </p:blipFill>
        <p:spPr>
          <a:xfrm>
            <a:off x="5772575" y="-88650"/>
            <a:ext cx="6419424" cy="4118500"/>
          </a:xfrm>
          <a:prstGeom prst="rect">
            <a:avLst/>
          </a:prstGeom>
          <a:noFill/>
          <a:ln>
            <a:noFill/>
          </a:ln>
        </p:spPr>
      </p:pic>
      <p:pic>
        <p:nvPicPr>
          <p:cNvPr id="127" name="Google Shape;127;p23"/>
          <p:cNvPicPr preferRelativeResize="0"/>
          <p:nvPr/>
        </p:nvPicPr>
        <p:blipFill rotWithShape="1">
          <a:blip r:embed="rId4">
            <a:alphaModFix/>
          </a:blip>
          <a:srcRect/>
          <a:stretch/>
        </p:blipFill>
        <p:spPr>
          <a:xfrm>
            <a:off x="5053275" y="2854025"/>
            <a:ext cx="7138726" cy="4003975"/>
          </a:xfrm>
          <a:prstGeom prst="rect">
            <a:avLst/>
          </a:prstGeom>
          <a:noFill/>
          <a:ln>
            <a:noFill/>
          </a:ln>
        </p:spPr>
      </p:pic>
      <p:pic>
        <p:nvPicPr>
          <p:cNvPr id="128" name="Google Shape;128;p23"/>
          <p:cNvPicPr preferRelativeResize="0"/>
          <p:nvPr/>
        </p:nvPicPr>
        <p:blipFill rotWithShape="1">
          <a:blip r:embed="rId5">
            <a:alphaModFix/>
          </a:blip>
          <a:srcRect/>
          <a:stretch/>
        </p:blipFill>
        <p:spPr>
          <a:xfrm>
            <a:off x="0" y="-88650"/>
            <a:ext cx="5772576" cy="2709449"/>
          </a:xfrm>
          <a:prstGeom prst="rect">
            <a:avLst/>
          </a:prstGeom>
          <a:noFill/>
          <a:ln>
            <a:noFill/>
          </a:ln>
        </p:spPr>
      </p:pic>
      <p:sp>
        <p:nvSpPr>
          <p:cNvPr id="129" name="Google Shape;129;p23"/>
          <p:cNvSpPr txBox="1"/>
          <p:nvPr/>
        </p:nvSpPr>
        <p:spPr>
          <a:xfrm>
            <a:off x="0" y="2620800"/>
            <a:ext cx="4990500" cy="423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ka-GE" sz="2800" b="1">
                <a:latin typeface="Merriweather"/>
                <a:ea typeface="Merriweather"/>
                <a:cs typeface="Merriweather"/>
                <a:sym typeface="Merriweather"/>
              </a:rPr>
              <a:t>2015  წლის   21  ნოემბერს  სკოლის  დირექტორთან  და  პროექტის ხელმძღვანელ მასწავლებელთან ერთად მოსწავლეთა  მიერ  შერჩეულმა  მოსწავლემ  გააკეთა   სკოლაში  პროექტის  განხორციელების  ანგარიში.</a:t>
            </a:r>
            <a:endParaRPr sz="2800" b="1">
              <a:latin typeface="Merriweather"/>
              <a:ea typeface="Merriweather"/>
              <a:cs typeface="Merriweather"/>
              <a:sym typeface="Merriweather"/>
            </a:endParaRPr>
          </a:p>
        </p:txBody>
      </p:sp>
    </p:spTree>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450</Words>
  <Application>Microsoft Office PowerPoint</Application>
  <PresentationFormat>Widescreen</PresentationFormat>
  <Paragraphs>40</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Questrial</vt:lpstr>
      <vt:lpstr>Arial</vt:lpstr>
      <vt:lpstr>Merriweather</vt:lpstr>
      <vt:lpstr>Roboto</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Tsitsia Gagnidze</cp:lastModifiedBy>
  <cp:revision>1</cp:revision>
  <dcterms:modified xsi:type="dcterms:W3CDTF">2018-09-17T10:21:15Z</dcterms:modified>
</cp:coreProperties>
</file>