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69" r:id="rId1"/>
  </p:sldMasterIdLst>
  <p:notesMasterIdLst>
    <p:notesMasterId r:id="rId17"/>
  </p:notesMasterIdLst>
  <p:sldIdLst>
    <p:sldId id="280" r:id="rId2"/>
    <p:sldId id="271" r:id="rId3"/>
    <p:sldId id="273" r:id="rId4"/>
    <p:sldId id="274" r:id="rId5"/>
    <p:sldId id="282" r:id="rId6"/>
    <p:sldId id="260" r:id="rId7"/>
    <p:sldId id="261" r:id="rId8"/>
    <p:sldId id="262" r:id="rId9"/>
    <p:sldId id="263" r:id="rId10"/>
    <p:sldId id="264" r:id="rId11"/>
    <p:sldId id="279" r:id="rId12"/>
    <p:sldId id="268" r:id="rId13"/>
    <p:sldId id="267" r:id="rId14"/>
    <p:sldId id="281" r:id="rId15"/>
    <p:sldId id="278" r:id="rId16"/>
  </p:sldIdLst>
  <p:sldSz cx="12192000" cy="6858000"/>
  <p:notesSz cx="7010400" cy="9296400"/>
  <p:embeddedFontLst>
    <p:embeddedFont>
      <p:font typeface="Sylfaen" panose="010A0502050306030303" pitchFamily="18" charset="0"/>
      <p:regular r:id="rId18"/>
    </p:embeddedFont>
    <p:embeddedFont>
      <p:font typeface="Candara" panose="020E0502030303020204" pitchFamily="3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273E68-D9FE-44D7-A137-E827CD87AB5D}">
  <a:tblStyle styleId="{59273E68-D9FE-44D7-A137-E827CD87AB5D}" styleName="Table_0">
    <a:wholeTbl>
      <a:tcTxStyle b="off" i="off">
        <a:font>
          <a:latin typeface="Candara"/>
          <a:ea typeface="Candara"/>
          <a:cs typeface="Candar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1E6E6"/>
          </a:solidFill>
        </a:fill>
      </a:tcStyle>
    </a:wholeTbl>
    <a:band1H>
      <a:tcTxStyle/>
      <a:tcStyle>
        <a:tcBdr/>
        <a:fill>
          <a:solidFill>
            <a:srgbClr val="E2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2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ndara"/>
          <a:ea typeface="Candara"/>
          <a:cs typeface="Candar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ndara"/>
          <a:ea typeface="Candara"/>
          <a:cs typeface="Candar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9EA779-4168-451E-97A6-A9FC34728F5E}" type="doc">
      <dgm:prSet loTypeId="urn:microsoft.com/office/officeart/2005/8/layout/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072519B-A5EA-47CE-A258-4AD3DE3E676B}">
      <dgm:prSet phldrT="[Text]"/>
      <dgm:spPr/>
      <dgm:t>
        <a:bodyPr/>
        <a:lstStyle/>
        <a:p>
          <a:r>
            <a:rPr lang="ka-GE" dirty="0" smtClean="0"/>
            <a:t>პრობლემის აღწერა</a:t>
          </a:r>
          <a:endParaRPr lang="en-US" dirty="0"/>
        </a:p>
      </dgm:t>
    </dgm:pt>
    <dgm:pt modelId="{24E9E4EF-1236-429C-8305-D1F76DCAC1E0}" type="parTrans" cxnId="{1BBFF5AB-BAED-40D4-A3F2-39754E7B865B}">
      <dgm:prSet/>
      <dgm:spPr/>
      <dgm:t>
        <a:bodyPr/>
        <a:lstStyle/>
        <a:p>
          <a:endParaRPr lang="en-US"/>
        </a:p>
      </dgm:t>
    </dgm:pt>
    <dgm:pt modelId="{802B51E9-9E97-468B-930D-FFF0A76C9479}" type="sibTrans" cxnId="{1BBFF5AB-BAED-40D4-A3F2-39754E7B865B}">
      <dgm:prSet/>
      <dgm:spPr/>
      <dgm:t>
        <a:bodyPr/>
        <a:lstStyle/>
        <a:p>
          <a:endParaRPr lang="en-US"/>
        </a:p>
      </dgm:t>
    </dgm:pt>
    <dgm:pt modelId="{D29BCAF6-10A9-4C60-A51F-051FD80F5133}">
      <dgm:prSet phldrT="[Text]"/>
      <dgm:spPr/>
      <dgm:t>
        <a:bodyPr/>
        <a:lstStyle/>
        <a:p>
          <a:r>
            <a:rPr lang="ka-GE" dirty="0" smtClean="0"/>
            <a:t>ბულინგის ფორმების, მასთან დაპირისპირების, თავდაცვისა და პრევენციის სტრატეგიების შესახებ დაბალი ცნობადობა, მოსწავლეებში და მასწავლებლებში</a:t>
          </a:r>
          <a:endParaRPr lang="en-US" dirty="0"/>
        </a:p>
      </dgm:t>
    </dgm:pt>
    <dgm:pt modelId="{7052D717-687F-46A7-A890-793B071EA665}" type="parTrans" cxnId="{CCD07B77-8332-4227-B3A3-676E1ADCF516}">
      <dgm:prSet/>
      <dgm:spPr/>
      <dgm:t>
        <a:bodyPr/>
        <a:lstStyle/>
        <a:p>
          <a:endParaRPr lang="en-US"/>
        </a:p>
      </dgm:t>
    </dgm:pt>
    <dgm:pt modelId="{59A392D4-CF0B-4EDD-8D85-5DE20DC9D2C9}" type="sibTrans" cxnId="{CCD07B77-8332-4227-B3A3-676E1ADCF516}">
      <dgm:prSet/>
      <dgm:spPr/>
      <dgm:t>
        <a:bodyPr/>
        <a:lstStyle/>
        <a:p>
          <a:endParaRPr lang="en-US"/>
        </a:p>
      </dgm:t>
    </dgm:pt>
    <dgm:pt modelId="{10749F00-17B1-4765-99B6-12C557FBD3C6}">
      <dgm:prSet phldrT="[Text]"/>
      <dgm:spPr/>
      <dgm:t>
        <a:bodyPr/>
        <a:lstStyle/>
        <a:p>
          <a:r>
            <a:rPr lang="ka-GE" dirty="0" smtClean="0"/>
            <a:t>პროგრამის მიზანი</a:t>
          </a:r>
          <a:endParaRPr lang="en-US" dirty="0"/>
        </a:p>
      </dgm:t>
    </dgm:pt>
    <dgm:pt modelId="{02F0ED31-E157-471D-9999-7025F1120956}" type="parTrans" cxnId="{B2D9F6A4-C389-4F23-A166-2681117AB6F2}">
      <dgm:prSet/>
      <dgm:spPr/>
      <dgm:t>
        <a:bodyPr/>
        <a:lstStyle/>
        <a:p>
          <a:endParaRPr lang="en-US"/>
        </a:p>
      </dgm:t>
    </dgm:pt>
    <dgm:pt modelId="{FDAFF03E-E3D1-47F4-98D6-8B4426B22FD9}" type="sibTrans" cxnId="{B2D9F6A4-C389-4F23-A166-2681117AB6F2}">
      <dgm:prSet/>
      <dgm:spPr/>
      <dgm:t>
        <a:bodyPr/>
        <a:lstStyle/>
        <a:p>
          <a:endParaRPr lang="en-US"/>
        </a:p>
      </dgm:t>
    </dgm:pt>
    <dgm:pt modelId="{917DF331-7798-4155-A0CB-9FB4BC57BFEF}">
      <dgm:prSet phldrT="[Text]"/>
      <dgm:spPr/>
      <dgm:t>
        <a:bodyPr/>
        <a:lstStyle/>
        <a:p>
          <a:pPr marL="0" indent="0" rtl="0"/>
          <a:r>
            <a:rPr lang="ka-GE" dirty="0" smtClean="0">
              <a:latin typeface="Candara"/>
              <a:ea typeface="Candara"/>
              <a:cs typeface="Candara"/>
              <a:sym typeface="Candara"/>
            </a:rPr>
            <a:t>მოსწავლეთა შორის</a:t>
          </a:r>
          <a:r>
            <a:rPr lang="ka-GE" b="0" i="0" u="none" strike="noStrike" cap="none" dirty="0" smtClean="0">
              <a:latin typeface="Candara"/>
              <a:ea typeface="Candara"/>
              <a:cs typeface="Candara"/>
              <a:sym typeface="Candara"/>
            </a:rPr>
            <a:t> მატერიალური და ციფრული რესურსებით </a:t>
          </a:r>
          <a:r>
            <a:rPr lang="ka-GE" dirty="0" smtClean="0">
              <a:latin typeface="Times New Roman"/>
              <a:ea typeface="Times New Roman"/>
              <a:cs typeface="Times New Roman"/>
              <a:sym typeface="Times New Roman"/>
            </a:rPr>
            <a:t>ძალადობისა და აგრესიის აღმოფხვრის ხელშეწყობა.</a:t>
          </a:r>
          <a:endParaRPr lang="en-US" dirty="0"/>
        </a:p>
      </dgm:t>
    </dgm:pt>
    <dgm:pt modelId="{0F242D5F-6449-46B4-8286-1427711832A1}" type="parTrans" cxnId="{BFBAED0E-D00A-44C3-B674-EB0DFC8BCB37}">
      <dgm:prSet/>
      <dgm:spPr/>
      <dgm:t>
        <a:bodyPr/>
        <a:lstStyle/>
        <a:p>
          <a:endParaRPr lang="en-US"/>
        </a:p>
      </dgm:t>
    </dgm:pt>
    <dgm:pt modelId="{3C82D76E-324A-4963-B319-9CBBC5698AAB}" type="sibTrans" cxnId="{BFBAED0E-D00A-44C3-B674-EB0DFC8BCB37}">
      <dgm:prSet/>
      <dgm:spPr/>
      <dgm:t>
        <a:bodyPr/>
        <a:lstStyle/>
        <a:p>
          <a:endParaRPr lang="en-US"/>
        </a:p>
      </dgm:t>
    </dgm:pt>
    <dgm:pt modelId="{8C05A9AE-5582-4770-93EC-05D82661B8D5}">
      <dgm:prSet phldrT="[Text]"/>
      <dgm:spPr/>
      <dgm:t>
        <a:bodyPr/>
        <a:lstStyle/>
        <a:p>
          <a:pPr algn="ctr"/>
          <a:r>
            <a:rPr lang="ka-GE" dirty="0" smtClean="0"/>
            <a:t>ამოცანები</a:t>
          </a:r>
          <a:endParaRPr lang="en-US" dirty="0"/>
        </a:p>
      </dgm:t>
    </dgm:pt>
    <dgm:pt modelId="{6C5E50BF-EC43-4F5C-988C-7017CD9F1817}" type="parTrans" cxnId="{91C905B8-D530-4BED-B119-28088A923E6D}">
      <dgm:prSet/>
      <dgm:spPr/>
      <dgm:t>
        <a:bodyPr/>
        <a:lstStyle/>
        <a:p>
          <a:endParaRPr lang="en-US"/>
        </a:p>
      </dgm:t>
    </dgm:pt>
    <dgm:pt modelId="{7DEEB939-5194-435D-9C08-AD45DABB35DF}" type="sibTrans" cxnId="{91C905B8-D530-4BED-B119-28088A923E6D}">
      <dgm:prSet/>
      <dgm:spPr/>
      <dgm:t>
        <a:bodyPr/>
        <a:lstStyle/>
        <a:p>
          <a:endParaRPr lang="en-US"/>
        </a:p>
      </dgm:t>
    </dgm:pt>
    <dgm:pt modelId="{8F6CC8DF-2A71-4F31-9FEC-EE2CDD2590A0}">
      <dgm:prSet phldrT="[Text]"/>
      <dgm:spPr/>
      <dgm:t>
        <a:bodyPr/>
        <a:lstStyle/>
        <a:p>
          <a:pPr rtl="0"/>
          <a:r>
            <a:rPr lang="ka-GE" dirty="0" smtClean="0">
              <a:latin typeface="Candara"/>
              <a:ea typeface="Candara"/>
              <a:cs typeface="Candara"/>
              <a:sym typeface="Candara"/>
            </a:rPr>
            <a:t>ფსიქოლოგის ჩართულობით ძალადობის თემაზე ელექტრონული რესურსების მომზადება;</a:t>
          </a:r>
          <a:endParaRPr lang="en-US" dirty="0"/>
        </a:p>
      </dgm:t>
    </dgm:pt>
    <dgm:pt modelId="{E942F069-5119-4765-83F6-0264414F40C9}" type="parTrans" cxnId="{3999F470-020B-44FC-8CF3-83156CAB9A47}">
      <dgm:prSet/>
      <dgm:spPr/>
      <dgm:t>
        <a:bodyPr/>
        <a:lstStyle/>
        <a:p>
          <a:endParaRPr lang="en-US"/>
        </a:p>
      </dgm:t>
    </dgm:pt>
    <dgm:pt modelId="{72C7A272-B19D-4E76-82E9-BB37323CAE25}" type="sibTrans" cxnId="{3999F470-020B-44FC-8CF3-83156CAB9A47}">
      <dgm:prSet/>
      <dgm:spPr/>
      <dgm:t>
        <a:bodyPr/>
        <a:lstStyle/>
        <a:p>
          <a:endParaRPr lang="en-US"/>
        </a:p>
      </dgm:t>
    </dgm:pt>
    <dgm:pt modelId="{C72C75C1-91A5-499F-BE19-8A021806CED3}">
      <dgm:prSet/>
      <dgm:spPr/>
      <dgm:t>
        <a:bodyPr/>
        <a:lstStyle/>
        <a:p>
          <a:pPr rtl="0"/>
          <a:r>
            <a:rPr lang="ka-GE" dirty="0" smtClean="0">
              <a:latin typeface="Candara"/>
              <a:ea typeface="Candara"/>
              <a:cs typeface="Candara"/>
              <a:sym typeface="Candara"/>
            </a:rPr>
            <a:t>მოსწავლეებისათვის სპეციალური ცოდნის მიწოდება ბულინგის რაობაზე;</a:t>
          </a:r>
          <a:endParaRPr lang="ka-GE" dirty="0">
            <a:latin typeface="Candara"/>
            <a:ea typeface="Candara"/>
            <a:cs typeface="Candara"/>
            <a:sym typeface="Candara"/>
          </a:endParaRPr>
        </a:p>
      </dgm:t>
    </dgm:pt>
    <dgm:pt modelId="{D0E8896E-3997-4F1A-AC8F-9292BA84DFE2}" type="parTrans" cxnId="{EF6B7090-9D11-4F30-9D73-F5F36947811B}">
      <dgm:prSet/>
      <dgm:spPr/>
      <dgm:t>
        <a:bodyPr/>
        <a:lstStyle/>
        <a:p>
          <a:endParaRPr lang="en-US"/>
        </a:p>
      </dgm:t>
    </dgm:pt>
    <dgm:pt modelId="{900EE208-26AA-4530-A929-2B0439F92E69}" type="sibTrans" cxnId="{EF6B7090-9D11-4F30-9D73-F5F36947811B}">
      <dgm:prSet/>
      <dgm:spPr/>
      <dgm:t>
        <a:bodyPr/>
        <a:lstStyle/>
        <a:p>
          <a:endParaRPr lang="en-US"/>
        </a:p>
      </dgm:t>
    </dgm:pt>
    <dgm:pt modelId="{B56A501F-9D4A-449B-B223-AE0A0B276C42}">
      <dgm:prSet/>
      <dgm:spPr/>
      <dgm:t>
        <a:bodyPr/>
        <a:lstStyle/>
        <a:p>
          <a:pPr rtl="0"/>
          <a:r>
            <a:rPr lang="ka-GE" dirty="0" smtClean="0">
              <a:latin typeface="Candara"/>
              <a:ea typeface="Candara"/>
              <a:cs typeface="Candara"/>
              <a:sym typeface="Candara"/>
            </a:rPr>
            <a:t>მასწავლებელთა და მშობელთა კომპეტენციის ამაღლება ბულინგის მართვაში.</a:t>
          </a:r>
          <a:endParaRPr lang="ka-GE" dirty="0">
            <a:latin typeface="Candara"/>
            <a:ea typeface="Candara"/>
            <a:cs typeface="Candara"/>
            <a:sym typeface="Candara"/>
          </a:endParaRPr>
        </a:p>
      </dgm:t>
    </dgm:pt>
    <dgm:pt modelId="{BDBC98B4-6033-4FA6-9939-F200B33234C3}" type="parTrans" cxnId="{9DABA6B1-E3DB-4F91-9B45-950D730933E5}">
      <dgm:prSet/>
      <dgm:spPr/>
      <dgm:t>
        <a:bodyPr/>
        <a:lstStyle/>
        <a:p>
          <a:endParaRPr lang="en-US"/>
        </a:p>
      </dgm:t>
    </dgm:pt>
    <dgm:pt modelId="{F007CF6C-6373-4DD6-8779-65C572E92882}" type="sibTrans" cxnId="{9DABA6B1-E3DB-4F91-9B45-950D730933E5}">
      <dgm:prSet/>
      <dgm:spPr/>
      <dgm:t>
        <a:bodyPr/>
        <a:lstStyle/>
        <a:p>
          <a:endParaRPr lang="en-US"/>
        </a:p>
      </dgm:t>
    </dgm:pt>
    <dgm:pt modelId="{9AC33770-1923-4DD7-954A-5B203D8FDA4F}" type="pres">
      <dgm:prSet presAssocID="{F49EA779-4168-451E-97A6-A9FC34728F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E0B4166-DDBA-4DAE-99FD-D542832B8974}" type="pres">
      <dgm:prSet presAssocID="{3072519B-A5EA-47CE-A258-4AD3DE3E676B}" presName="composite" presStyleCnt="0"/>
      <dgm:spPr/>
      <dgm:t>
        <a:bodyPr/>
        <a:lstStyle/>
        <a:p>
          <a:endParaRPr lang="en-US"/>
        </a:p>
      </dgm:t>
    </dgm:pt>
    <dgm:pt modelId="{9AAA46EC-5FF5-4134-A7AE-17189DD8D8BB}" type="pres">
      <dgm:prSet presAssocID="{3072519B-A5EA-47CE-A258-4AD3DE3E676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37D720-850B-456C-AC2F-3F228FFBBA7B}" type="pres">
      <dgm:prSet presAssocID="{3072519B-A5EA-47CE-A258-4AD3DE3E676B}" presName="parSh" presStyleLbl="node1" presStyleIdx="0" presStyleCnt="3"/>
      <dgm:spPr/>
      <dgm:t>
        <a:bodyPr/>
        <a:lstStyle/>
        <a:p>
          <a:endParaRPr lang="en-US"/>
        </a:p>
      </dgm:t>
    </dgm:pt>
    <dgm:pt modelId="{1E6009C7-DD7B-4985-AA84-D8769B730522}" type="pres">
      <dgm:prSet presAssocID="{3072519B-A5EA-47CE-A258-4AD3DE3E676B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7DAE0-A03A-489D-A48F-72D27C41D5CC}" type="pres">
      <dgm:prSet presAssocID="{802B51E9-9E97-468B-930D-FFF0A76C9479}" presName="sibTrans" presStyleLbl="sibTrans2D1" presStyleIdx="0" presStyleCnt="2" custLinFactNeighborX="5536" custLinFactNeighborY="13124"/>
      <dgm:spPr/>
      <dgm:t>
        <a:bodyPr/>
        <a:lstStyle/>
        <a:p>
          <a:endParaRPr lang="en-US"/>
        </a:p>
      </dgm:t>
    </dgm:pt>
    <dgm:pt modelId="{1E5DA087-6D40-4FAB-96F3-9C60A6D2AF55}" type="pres">
      <dgm:prSet presAssocID="{802B51E9-9E97-468B-930D-FFF0A76C9479}" presName="connTx" presStyleLbl="sibTrans2D1" presStyleIdx="0" presStyleCnt="2"/>
      <dgm:spPr/>
      <dgm:t>
        <a:bodyPr/>
        <a:lstStyle/>
        <a:p>
          <a:endParaRPr lang="en-US"/>
        </a:p>
      </dgm:t>
    </dgm:pt>
    <dgm:pt modelId="{888EE176-A6B7-4377-999B-BBBA021EB487}" type="pres">
      <dgm:prSet presAssocID="{10749F00-17B1-4765-99B6-12C557FBD3C6}" presName="composite" presStyleCnt="0"/>
      <dgm:spPr/>
      <dgm:t>
        <a:bodyPr/>
        <a:lstStyle/>
        <a:p>
          <a:endParaRPr lang="en-US"/>
        </a:p>
      </dgm:t>
    </dgm:pt>
    <dgm:pt modelId="{F91B25FC-035E-4C44-B0D3-B457651860C5}" type="pres">
      <dgm:prSet presAssocID="{10749F00-17B1-4765-99B6-12C557FBD3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FAFB62-D3C0-4034-A2DA-07542BF5006B}" type="pres">
      <dgm:prSet presAssocID="{10749F00-17B1-4765-99B6-12C557FBD3C6}" presName="parSh" presStyleLbl="node1" presStyleIdx="1" presStyleCnt="3"/>
      <dgm:spPr/>
      <dgm:t>
        <a:bodyPr/>
        <a:lstStyle/>
        <a:p>
          <a:endParaRPr lang="en-US"/>
        </a:p>
      </dgm:t>
    </dgm:pt>
    <dgm:pt modelId="{5A234A55-03D6-454C-BFDF-E17768BCA592}" type="pres">
      <dgm:prSet presAssocID="{10749F00-17B1-4765-99B6-12C557FBD3C6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D51F73-C1DD-4E73-8CE8-47D1C2E1119A}" type="pres">
      <dgm:prSet presAssocID="{FDAFF03E-E3D1-47F4-98D6-8B4426B22FD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2622B01D-B184-4557-BD81-41970A9D41A2}" type="pres">
      <dgm:prSet presAssocID="{FDAFF03E-E3D1-47F4-98D6-8B4426B22FD9}" presName="connTx" presStyleLbl="sibTrans2D1" presStyleIdx="1" presStyleCnt="2"/>
      <dgm:spPr/>
      <dgm:t>
        <a:bodyPr/>
        <a:lstStyle/>
        <a:p>
          <a:endParaRPr lang="en-US"/>
        </a:p>
      </dgm:t>
    </dgm:pt>
    <dgm:pt modelId="{4993C11C-99B7-4E61-8321-540EB42AD422}" type="pres">
      <dgm:prSet presAssocID="{8C05A9AE-5582-4770-93EC-05D82661B8D5}" presName="composite" presStyleCnt="0"/>
      <dgm:spPr/>
      <dgm:t>
        <a:bodyPr/>
        <a:lstStyle/>
        <a:p>
          <a:endParaRPr lang="en-US"/>
        </a:p>
      </dgm:t>
    </dgm:pt>
    <dgm:pt modelId="{7AAB09B0-887D-4263-B1C9-BDFD033BBDB5}" type="pres">
      <dgm:prSet presAssocID="{8C05A9AE-5582-4770-93EC-05D82661B8D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804E2-1CD1-45E5-B02A-D18F33083DA6}" type="pres">
      <dgm:prSet presAssocID="{8C05A9AE-5582-4770-93EC-05D82661B8D5}" presName="parSh" presStyleLbl="node1" presStyleIdx="2" presStyleCnt="3"/>
      <dgm:spPr/>
      <dgm:t>
        <a:bodyPr/>
        <a:lstStyle/>
        <a:p>
          <a:endParaRPr lang="en-US"/>
        </a:p>
      </dgm:t>
    </dgm:pt>
    <dgm:pt modelId="{9D992E56-585F-4523-82D9-7DC4FC448EB6}" type="pres">
      <dgm:prSet presAssocID="{8C05A9AE-5582-4770-93EC-05D82661B8D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3852F9-D428-42EB-BA72-EAA837552922}" type="presOf" srcId="{B56A501F-9D4A-449B-B223-AE0A0B276C42}" destId="{9D992E56-585F-4523-82D9-7DC4FC448EB6}" srcOrd="0" destOrd="2" presId="urn:microsoft.com/office/officeart/2005/8/layout/process3"/>
    <dgm:cxn modelId="{7391AAFC-B116-4405-BAE2-9FF9B25E78FE}" type="presOf" srcId="{802B51E9-9E97-468B-930D-FFF0A76C9479}" destId="{01B7DAE0-A03A-489D-A48F-72D27C41D5CC}" srcOrd="0" destOrd="0" presId="urn:microsoft.com/office/officeart/2005/8/layout/process3"/>
    <dgm:cxn modelId="{BFBAED0E-D00A-44C3-B674-EB0DFC8BCB37}" srcId="{10749F00-17B1-4765-99B6-12C557FBD3C6}" destId="{917DF331-7798-4155-A0CB-9FB4BC57BFEF}" srcOrd="0" destOrd="0" parTransId="{0F242D5F-6449-46B4-8286-1427711832A1}" sibTransId="{3C82D76E-324A-4963-B319-9CBBC5698AAB}"/>
    <dgm:cxn modelId="{9DABA6B1-E3DB-4F91-9B45-950D730933E5}" srcId="{8C05A9AE-5582-4770-93EC-05D82661B8D5}" destId="{B56A501F-9D4A-449B-B223-AE0A0B276C42}" srcOrd="2" destOrd="0" parTransId="{BDBC98B4-6033-4FA6-9939-F200B33234C3}" sibTransId="{F007CF6C-6373-4DD6-8779-65C572E92882}"/>
    <dgm:cxn modelId="{A958C922-2843-449D-802C-BEA55869743A}" type="presOf" srcId="{10749F00-17B1-4765-99B6-12C557FBD3C6}" destId="{F4FAFB62-D3C0-4034-A2DA-07542BF5006B}" srcOrd="1" destOrd="0" presId="urn:microsoft.com/office/officeart/2005/8/layout/process3"/>
    <dgm:cxn modelId="{7A1D74F1-CB27-4B65-ADC6-6B1C6C63DD7A}" type="presOf" srcId="{FDAFF03E-E3D1-47F4-98D6-8B4426B22FD9}" destId="{22D51F73-C1DD-4E73-8CE8-47D1C2E1119A}" srcOrd="0" destOrd="0" presId="urn:microsoft.com/office/officeart/2005/8/layout/process3"/>
    <dgm:cxn modelId="{1BBFF5AB-BAED-40D4-A3F2-39754E7B865B}" srcId="{F49EA779-4168-451E-97A6-A9FC34728F5E}" destId="{3072519B-A5EA-47CE-A258-4AD3DE3E676B}" srcOrd="0" destOrd="0" parTransId="{24E9E4EF-1236-429C-8305-D1F76DCAC1E0}" sibTransId="{802B51E9-9E97-468B-930D-FFF0A76C9479}"/>
    <dgm:cxn modelId="{8B4FE2E6-CB9C-445A-9CFE-C3E2777B58AE}" type="presOf" srcId="{8F6CC8DF-2A71-4F31-9FEC-EE2CDD2590A0}" destId="{9D992E56-585F-4523-82D9-7DC4FC448EB6}" srcOrd="0" destOrd="0" presId="urn:microsoft.com/office/officeart/2005/8/layout/process3"/>
    <dgm:cxn modelId="{949AC3F2-2CFC-47DC-9D5D-BE4FB6DD0DD6}" type="presOf" srcId="{FDAFF03E-E3D1-47F4-98D6-8B4426B22FD9}" destId="{2622B01D-B184-4557-BD81-41970A9D41A2}" srcOrd="1" destOrd="0" presId="urn:microsoft.com/office/officeart/2005/8/layout/process3"/>
    <dgm:cxn modelId="{B2D9F6A4-C389-4F23-A166-2681117AB6F2}" srcId="{F49EA779-4168-451E-97A6-A9FC34728F5E}" destId="{10749F00-17B1-4765-99B6-12C557FBD3C6}" srcOrd="1" destOrd="0" parTransId="{02F0ED31-E157-471D-9999-7025F1120956}" sibTransId="{FDAFF03E-E3D1-47F4-98D6-8B4426B22FD9}"/>
    <dgm:cxn modelId="{CCD07B77-8332-4227-B3A3-676E1ADCF516}" srcId="{3072519B-A5EA-47CE-A258-4AD3DE3E676B}" destId="{D29BCAF6-10A9-4C60-A51F-051FD80F5133}" srcOrd="0" destOrd="0" parTransId="{7052D717-687F-46A7-A890-793B071EA665}" sibTransId="{59A392D4-CF0B-4EDD-8D85-5DE20DC9D2C9}"/>
    <dgm:cxn modelId="{EF6B7090-9D11-4F30-9D73-F5F36947811B}" srcId="{8C05A9AE-5582-4770-93EC-05D82661B8D5}" destId="{C72C75C1-91A5-499F-BE19-8A021806CED3}" srcOrd="1" destOrd="0" parTransId="{D0E8896E-3997-4F1A-AC8F-9292BA84DFE2}" sibTransId="{900EE208-26AA-4530-A929-2B0439F92E69}"/>
    <dgm:cxn modelId="{F67DCB39-156E-4264-A89B-88BFE859B7DE}" type="presOf" srcId="{3072519B-A5EA-47CE-A258-4AD3DE3E676B}" destId="{3D37D720-850B-456C-AC2F-3F228FFBBA7B}" srcOrd="1" destOrd="0" presId="urn:microsoft.com/office/officeart/2005/8/layout/process3"/>
    <dgm:cxn modelId="{562E6C41-DCCC-4062-A04C-49507303BE01}" type="presOf" srcId="{917DF331-7798-4155-A0CB-9FB4BC57BFEF}" destId="{5A234A55-03D6-454C-BFDF-E17768BCA592}" srcOrd="0" destOrd="0" presId="urn:microsoft.com/office/officeart/2005/8/layout/process3"/>
    <dgm:cxn modelId="{91C905B8-D530-4BED-B119-28088A923E6D}" srcId="{F49EA779-4168-451E-97A6-A9FC34728F5E}" destId="{8C05A9AE-5582-4770-93EC-05D82661B8D5}" srcOrd="2" destOrd="0" parTransId="{6C5E50BF-EC43-4F5C-988C-7017CD9F1817}" sibTransId="{7DEEB939-5194-435D-9C08-AD45DABB35DF}"/>
    <dgm:cxn modelId="{5DE42749-0914-449F-89FA-100CA5880929}" type="presOf" srcId="{8C05A9AE-5582-4770-93EC-05D82661B8D5}" destId="{7AAB09B0-887D-4263-B1C9-BDFD033BBDB5}" srcOrd="0" destOrd="0" presId="urn:microsoft.com/office/officeart/2005/8/layout/process3"/>
    <dgm:cxn modelId="{197EC6FF-D144-48C8-8421-7AA629CF2A23}" type="presOf" srcId="{C72C75C1-91A5-499F-BE19-8A021806CED3}" destId="{9D992E56-585F-4523-82D9-7DC4FC448EB6}" srcOrd="0" destOrd="1" presId="urn:microsoft.com/office/officeart/2005/8/layout/process3"/>
    <dgm:cxn modelId="{E6A529DD-30C4-45E2-8F3A-2534740093FF}" type="presOf" srcId="{F49EA779-4168-451E-97A6-A9FC34728F5E}" destId="{9AC33770-1923-4DD7-954A-5B203D8FDA4F}" srcOrd="0" destOrd="0" presId="urn:microsoft.com/office/officeart/2005/8/layout/process3"/>
    <dgm:cxn modelId="{D82E335A-425E-4DC8-8801-8BBE14FE92F5}" type="presOf" srcId="{3072519B-A5EA-47CE-A258-4AD3DE3E676B}" destId="{9AAA46EC-5FF5-4134-A7AE-17189DD8D8BB}" srcOrd="0" destOrd="0" presId="urn:microsoft.com/office/officeart/2005/8/layout/process3"/>
    <dgm:cxn modelId="{3A319429-C492-41DB-9F82-7778FC1D673E}" type="presOf" srcId="{10749F00-17B1-4765-99B6-12C557FBD3C6}" destId="{F91B25FC-035E-4C44-B0D3-B457651860C5}" srcOrd="0" destOrd="0" presId="urn:microsoft.com/office/officeart/2005/8/layout/process3"/>
    <dgm:cxn modelId="{3999F470-020B-44FC-8CF3-83156CAB9A47}" srcId="{8C05A9AE-5582-4770-93EC-05D82661B8D5}" destId="{8F6CC8DF-2A71-4F31-9FEC-EE2CDD2590A0}" srcOrd="0" destOrd="0" parTransId="{E942F069-5119-4765-83F6-0264414F40C9}" sibTransId="{72C7A272-B19D-4E76-82E9-BB37323CAE25}"/>
    <dgm:cxn modelId="{F82C1884-739B-4F85-8127-1FAA508DCA08}" type="presOf" srcId="{D29BCAF6-10A9-4C60-A51F-051FD80F5133}" destId="{1E6009C7-DD7B-4985-AA84-D8769B730522}" srcOrd="0" destOrd="0" presId="urn:microsoft.com/office/officeart/2005/8/layout/process3"/>
    <dgm:cxn modelId="{B6E22E7E-674C-4AA4-BB04-D33BB68D938A}" type="presOf" srcId="{802B51E9-9E97-468B-930D-FFF0A76C9479}" destId="{1E5DA087-6D40-4FAB-96F3-9C60A6D2AF55}" srcOrd="1" destOrd="0" presId="urn:microsoft.com/office/officeart/2005/8/layout/process3"/>
    <dgm:cxn modelId="{7C04E38B-EC10-48DF-8E29-6A7DE9AA10C6}" type="presOf" srcId="{8C05A9AE-5582-4770-93EC-05D82661B8D5}" destId="{EFB804E2-1CD1-45E5-B02A-D18F33083DA6}" srcOrd="1" destOrd="0" presId="urn:microsoft.com/office/officeart/2005/8/layout/process3"/>
    <dgm:cxn modelId="{09BA9A23-E694-450C-B0BE-B1EAC789284D}" type="presParOf" srcId="{9AC33770-1923-4DD7-954A-5B203D8FDA4F}" destId="{5E0B4166-DDBA-4DAE-99FD-D542832B8974}" srcOrd="0" destOrd="0" presId="urn:microsoft.com/office/officeart/2005/8/layout/process3"/>
    <dgm:cxn modelId="{645FE65E-E055-4F1F-8FAF-A380739228A2}" type="presParOf" srcId="{5E0B4166-DDBA-4DAE-99FD-D542832B8974}" destId="{9AAA46EC-5FF5-4134-A7AE-17189DD8D8BB}" srcOrd="0" destOrd="0" presId="urn:microsoft.com/office/officeart/2005/8/layout/process3"/>
    <dgm:cxn modelId="{11579FB6-A1E8-4FA7-9C50-20056CC44385}" type="presParOf" srcId="{5E0B4166-DDBA-4DAE-99FD-D542832B8974}" destId="{3D37D720-850B-456C-AC2F-3F228FFBBA7B}" srcOrd="1" destOrd="0" presId="urn:microsoft.com/office/officeart/2005/8/layout/process3"/>
    <dgm:cxn modelId="{9E7F4703-DF80-4F81-BAEF-60A16294167C}" type="presParOf" srcId="{5E0B4166-DDBA-4DAE-99FD-D542832B8974}" destId="{1E6009C7-DD7B-4985-AA84-D8769B730522}" srcOrd="2" destOrd="0" presId="urn:microsoft.com/office/officeart/2005/8/layout/process3"/>
    <dgm:cxn modelId="{9697B9B4-5035-4D40-A002-BD90C4310C48}" type="presParOf" srcId="{9AC33770-1923-4DD7-954A-5B203D8FDA4F}" destId="{01B7DAE0-A03A-489D-A48F-72D27C41D5CC}" srcOrd="1" destOrd="0" presId="urn:microsoft.com/office/officeart/2005/8/layout/process3"/>
    <dgm:cxn modelId="{C47905C2-4ECE-4D05-AD6E-554057EB878B}" type="presParOf" srcId="{01B7DAE0-A03A-489D-A48F-72D27C41D5CC}" destId="{1E5DA087-6D40-4FAB-96F3-9C60A6D2AF55}" srcOrd="0" destOrd="0" presId="urn:microsoft.com/office/officeart/2005/8/layout/process3"/>
    <dgm:cxn modelId="{CFB5518C-8C58-4C94-BD1A-1569507517AB}" type="presParOf" srcId="{9AC33770-1923-4DD7-954A-5B203D8FDA4F}" destId="{888EE176-A6B7-4377-999B-BBBA021EB487}" srcOrd="2" destOrd="0" presId="urn:microsoft.com/office/officeart/2005/8/layout/process3"/>
    <dgm:cxn modelId="{F3ABC5E6-8760-4746-A161-0CCBDDC41A30}" type="presParOf" srcId="{888EE176-A6B7-4377-999B-BBBA021EB487}" destId="{F91B25FC-035E-4C44-B0D3-B457651860C5}" srcOrd="0" destOrd="0" presId="urn:microsoft.com/office/officeart/2005/8/layout/process3"/>
    <dgm:cxn modelId="{CC28C71A-5725-4ED4-B4FA-E892EB714851}" type="presParOf" srcId="{888EE176-A6B7-4377-999B-BBBA021EB487}" destId="{F4FAFB62-D3C0-4034-A2DA-07542BF5006B}" srcOrd="1" destOrd="0" presId="urn:microsoft.com/office/officeart/2005/8/layout/process3"/>
    <dgm:cxn modelId="{ECA05524-C849-4DBD-9170-880E1DCA7BE0}" type="presParOf" srcId="{888EE176-A6B7-4377-999B-BBBA021EB487}" destId="{5A234A55-03D6-454C-BFDF-E17768BCA592}" srcOrd="2" destOrd="0" presId="urn:microsoft.com/office/officeart/2005/8/layout/process3"/>
    <dgm:cxn modelId="{525B654E-B07E-4897-96EB-F71800477FDA}" type="presParOf" srcId="{9AC33770-1923-4DD7-954A-5B203D8FDA4F}" destId="{22D51F73-C1DD-4E73-8CE8-47D1C2E1119A}" srcOrd="3" destOrd="0" presId="urn:microsoft.com/office/officeart/2005/8/layout/process3"/>
    <dgm:cxn modelId="{D8090421-0B89-4634-99DD-A784F0D8C1DE}" type="presParOf" srcId="{22D51F73-C1DD-4E73-8CE8-47D1C2E1119A}" destId="{2622B01D-B184-4557-BD81-41970A9D41A2}" srcOrd="0" destOrd="0" presId="urn:microsoft.com/office/officeart/2005/8/layout/process3"/>
    <dgm:cxn modelId="{18D3F46C-7ED4-45BE-A090-87174656BAFB}" type="presParOf" srcId="{9AC33770-1923-4DD7-954A-5B203D8FDA4F}" destId="{4993C11C-99B7-4E61-8321-540EB42AD422}" srcOrd="4" destOrd="0" presId="urn:microsoft.com/office/officeart/2005/8/layout/process3"/>
    <dgm:cxn modelId="{7BC8DC77-5B50-4979-816F-C08AE5B027C7}" type="presParOf" srcId="{4993C11C-99B7-4E61-8321-540EB42AD422}" destId="{7AAB09B0-887D-4263-B1C9-BDFD033BBDB5}" srcOrd="0" destOrd="0" presId="urn:microsoft.com/office/officeart/2005/8/layout/process3"/>
    <dgm:cxn modelId="{AAAEFA44-3867-4E3E-B205-9AF7151DB516}" type="presParOf" srcId="{4993C11C-99B7-4E61-8321-540EB42AD422}" destId="{EFB804E2-1CD1-45E5-B02A-D18F33083DA6}" srcOrd="1" destOrd="0" presId="urn:microsoft.com/office/officeart/2005/8/layout/process3"/>
    <dgm:cxn modelId="{CB34199F-2972-41E9-A53E-BD2AC9818464}" type="presParOf" srcId="{4993C11C-99B7-4E61-8321-540EB42AD422}" destId="{9D992E56-585F-4523-82D9-7DC4FC448EB6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3EDBA-2052-49FD-8C06-FF5D7B936AF1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C76E70F-0169-42BB-B87C-252F82CFBA19}">
      <dgm:prSet phldrT="[Text]"/>
      <dgm:spPr/>
      <dgm:t>
        <a:bodyPr/>
        <a:lstStyle/>
        <a:p>
          <a:r>
            <a:rPr lang="ka-GE" dirty="0" smtClean="0"/>
            <a:t>მოსწავლეთა ნაკლები გულწრფელობა</a:t>
          </a:r>
          <a:endParaRPr lang="en-US" dirty="0"/>
        </a:p>
      </dgm:t>
    </dgm:pt>
    <dgm:pt modelId="{B8B704A9-D2B0-42B1-AF59-E7E70DC607A3}" type="parTrans" cxnId="{EFD3BE69-770E-46C0-A608-23BAA50960DB}">
      <dgm:prSet/>
      <dgm:spPr/>
      <dgm:t>
        <a:bodyPr/>
        <a:lstStyle/>
        <a:p>
          <a:endParaRPr lang="en-US"/>
        </a:p>
      </dgm:t>
    </dgm:pt>
    <dgm:pt modelId="{0A92CA07-803E-41CD-8A83-73AA0D693D47}" type="sibTrans" cxnId="{EFD3BE69-770E-46C0-A608-23BAA50960DB}">
      <dgm:prSet/>
      <dgm:spPr/>
      <dgm:t>
        <a:bodyPr/>
        <a:lstStyle/>
        <a:p>
          <a:endParaRPr lang="en-US"/>
        </a:p>
      </dgm:t>
    </dgm:pt>
    <dgm:pt modelId="{114BB962-3091-4482-9520-1DB4F6307B34}">
      <dgm:prSet phldrT="[Text]"/>
      <dgm:spPr/>
      <dgm:t>
        <a:bodyPr/>
        <a:lstStyle/>
        <a:p>
          <a:pPr rtl="0"/>
          <a:r>
            <a:rPr lang="ka-GE" dirty="0" smtClean="0"/>
            <a:t>მოსწავლეებთან დისკუსიების გამართვა ბულინგის რაობასა და მისი დაძლევის გზებზე;</a:t>
          </a:r>
          <a:endParaRPr lang="en-US" dirty="0"/>
        </a:p>
      </dgm:t>
    </dgm:pt>
    <dgm:pt modelId="{492CD8D1-DD20-4571-A3C9-6C7393FDB507}" type="parTrans" cxnId="{36097E21-F64E-4CB9-BC5B-D9DF7C86803E}">
      <dgm:prSet/>
      <dgm:spPr/>
      <dgm:t>
        <a:bodyPr/>
        <a:lstStyle/>
        <a:p>
          <a:endParaRPr lang="en-US"/>
        </a:p>
      </dgm:t>
    </dgm:pt>
    <dgm:pt modelId="{B0FB8E76-098C-4D1F-8507-C6107C180122}" type="sibTrans" cxnId="{36097E21-F64E-4CB9-BC5B-D9DF7C86803E}">
      <dgm:prSet/>
      <dgm:spPr/>
      <dgm:t>
        <a:bodyPr/>
        <a:lstStyle/>
        <a:p>
          <a:endParaRPr lang="en-US"/>
        </a:p>
      </dgm:t>
    </dgm:pt>
    <dgm:pt modelId="{DAF11041-5358-443F-8DD7-F6FEE0220010}">
      <dgm:prSet phldrT="[Text]"/>
      <dgm:spPr/>
      <dgm:t>
        <a:bodyPr/>
        <a:lstStyle/>
        <a:p>
          <a:pPr rtl="0"/>
          <a:r>
            <a:rPr lang="ka-GE" dirty="0" smtClean="0"/>
            <a:t>მშობელთა დაბალი მოტივაცია</a:t>
          </a:r>
          <a:endParaRPr lang="en-US" dirty="0"/>
        </a:p>
      </dgm:t>
    </dgm:pt>
    <dgm:pt modelId="{3E9815E5-5F53-48AE-A898-C879FF434C1C}" type="parTrans" cxnId="{68A9E761-5612-4334-AD5E-30A54BBC817B}">
      <dgm:prSet/>
      <dgm:spPr/>
      <dgm:t>
        <a:bodyPr/>
        <a:lstStyle/>
        <a:p>
          <a:endParaRPr lang="en-US"/>
        </a:p>
      </dgm:t>
    </dgm:pt>
    <dgm:pt modelId="{D12CB203-1A91-450B-A407-8335B5CEB9F8}" type="sibTrans" cxnId="{68A9E761-5612-4334-AD5E-30A54BBC817B}">
      <dgm:prSet/>
      <dgm:spPr/>
      <dgm:t>
        <a:bodyPr/>
        <a:lstStyle/>
        <a:p>
          <a:endParaRPr lang="en-US"/>
        </a:p>
      </dgm:t>
    </dgm:pt>
    <dgm:pt modelId="{E1A82524-95E8-4D7D-9E3F-EEFC0FE9EEAE}">
      <dgm:prSet phldrT="[Text]"/>
      <dgm:spPr/>
      <dgm:t>
        <a:bodyPr/>
        <a:lstStyle/>
        <a:p>
          <a:endParaRPr lang="ka-GE" dirty="0" smtClean="0"/>
        </a:p>
        <a:p>
          <a:pPr rtl="0"/>
          <a:r>
            <a:rPr lang="ka-GE" dirty="0" smtClean="0"/>
            <a:t>მშობლებთან კომუნიკაცია სკოლის ვებგვერდის მეშვეობით;</a:t>
          </a:r>
          <a:endParaRPr lang="en-US" dirty="0"/>
        </a:p>
      </dgm:t>
    </dgm:pt>
    <dgm:pt modelId="{D53CF004-B018-4668-ADDB-6C8F8F21B751}" type="parTrans" cxnId="{72EDE161-0195-43D0-A70F-D85B127B3AF6}">
      <dgm:prSet/>
      <dgm:spPr/>
      <dgm:t>
        <a:bodyPr/>
        <a:lstStyle/>
        <a:p>
          <a:endParaRPr lang="en-US"/>
        </a:p>
      </dgm:t>
    </dgm:pt>
    <dgm:pt modelId="{859CBCFA-1586-4F0A-9F6E-607E4B69EB1A}" type="sibTrans" cxnId="{72EDE161-0195-43D0-A70F-D85B127B3AF6}">
      <dgm:prSet/>
      <dgm:spPr/>
      <dgm:t>
        <a:bodyPr/>
        <a:lstStyle/>
        <a:p>
          <a:endParaRPr lang="en-US"/>
        </a:p>
      </dgm:t>
    </dgm:pt>
    <dgm:pt modelId="{22E5CF8A-DA8E-400B-A25E-4276DEB9AA7E}">
      <dgm:prSet phldrT="[Text]"/>
      <dgm:spPr/>
      <dgm:t>
        <a:bodyPr/>
        <a:lstStyle/>
        <a:p>
          <a:pPr rtl="0"/>
          <a:r>
            <a:rPr lang="ka-GE" dirty="0" smtClean="0"/>
            <a:t>მასწავლებელთა ნაწილის დაბალი მზაობა</a:t>
          </a:r>
          <a:endParaRPr lang="en-US" dirty="0"/>
        </a:p>
      </dgm:t>
    </dgm:pt>
    <dgm:pt modelId="{6971DB4E-4257-49E5-B85F-5C52D8DC5A4C}" type="parTrans" cxnId="{2EBD0315-FB41-4780-948E-E61510A56E22}">
      <dgm:prSet/>
      <dgm:spPr/>
      <dgm:t>
        <a:bodyPr/>
        <a:lstStyle/>
        <a:p>
          <a:endParaRPr lang="en-US"/>
        </a:p>
      </dgm:t>
    </dgm:pt>
    <dgm:pt modelId="{470BA079-F3DD-4FCC-AE8C-CBF4AEE7C00E}" type="sibTrans" cxnId="{2EBD0315-FB41-4780-948E-E61510A56E22}">
      <dgm:prSet/>
      <dgm:spPr/>
      <dgm:t>
        <a:bodyPr/>
        <a:lstStyle/>
        <a:p>
          <a:endParaRPr lang="en-US"/>
        </a:p>
      </dgm:t>
    </dgm:pt>
    <dgm:pt modelId="{28A51431-10EE-4C04-AE0B-9F6E695C654A}">
      <dgm:prSet/>
      <dgm:spPr/>
      <dgm:t>
        <a:bodyPr/>
        <a:lstStyle/>
        <a:p>
          <a:pPr rtl="0"/>
          <a:r>
            <a:rPr lang="ka-GE" dirty="0" smtClean="0"/>
            <a:t>მასწავლებლებთან ვორქშოფებისა და ტრენინგების ჩატარება.</a:t>
          </a:r>
        </a:p>
      </dgm:t>
    </dgm:pt>
    <dgm:pt modelId="{E542D74C-E1F3-410C-A4FD-1DC13BCE09CD}" type="parTrans" cxnId="{F2C6910D-32AB-4CC7-AB2D-A597AD511050}">
      <dgm:prSet/>
      <dgm:spPr/>
      <dgm:t>
        <a:bodyPr/>
        <a:lstStyle/>
        <a:p>
          <a:endParaRPr lang="en-US"/>
        </a:p>
      </dgm:t>
    </dgm:pt>
    <dgm:pt modelId="{1B05248A-7243-4370-9EB8-AC43AE43F4A4}" type="sibTrans" cxnId="{F2C6910D-32AB-4CC7-AB2D-A597AD511050}">
      <dgm:prSet/>
      <dgm:spPr/>
      <dgm:t>
        <a:bodyPr/>
        <a:lstStyle/>
        <a:p>
          <a:endParaRPr lang="en-US"/>
        </a:p>
      </dgm:t>
    </dgm:pt>
    <dgm:pt modelId="{E024DA25-AD64-4858-AAB0-EFC81FBEB4B0}" type="pres">
      <dgm:prSet presAssocID="{41E3EDBA-2052-49FD-8C06-FF5D7B936AF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61C8B5-B27A-4E66-9E37-A54FB5075E2B}" type="pres">
      <dgm:prSet presAssocID="{5C76E70F-0169-42BB-B87C-252F82CFBA19}" presName="horFlow" presStyleCnt="0"/>
      <dgm:spPr/>
      <dgm:t>
        <a:bodyPr/>
        <a:lstStyle/>
        <a:p>
          <a:endParaRPr lang="en-US"/>
        </a:p>
      </dgm:t>
    </dgm:pt>
    <dgm:pt modelId="{6B6E6B28-6530-4F5E-82A5-36E8599D39A7}" type="pres">
      <dgm:prSet presAssocID="{5C76E70F-0169-42BB-B87C-252F82CFBA19}" presName="bigChev" presStyleLbl="node1" presStyleIdx="0" presStyleCnt="3"/>
      <dgm:spPr/>
      <dgm:t>
        <a:bodyPr/>
        <a:lstStyle/>
        <a:p>
          <a:endParaRPr lang="en-US"/>
        </a:p>
      </dgm:t>
    </dgm:pt>
    <dgm:pt modelId="{17D67FA9-C480-4A6A-A40F-8504E83364CB}" type="pres">
      <dgm:prSet presAssocID="{492CD8D1-DD20-4571-A3C9-6C7393FDB507}" presName="parTrans" presStyleCnt="0"/>
      <dgm:spPr/>
      <dgm:t>
        <a:bodyPr/>
        <a:lstStyle/>
        <a:p>
          <a:endParaRPr lang="en-US"/>
        </a:p>
      </dgm:t>
    </dgm:pt>
    <dgm:pt modelId="{6718FEC5-21E3-48CE-AA02-F85F27B89626}" type="pres">
      <dgm:prSet presAssocID="{114BB962-3091-4482-9520-1DB4F6307B34}" presName="node" presStyleLbl="alignAccFollowNode1" presStyleIdx="0" presStyleCnt="3" custScaleX="217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11E9D9-AF0C-4B4C-9E3C-678E5D225D42}" type="pres">
      <dgm:prSet presAssocID="{5C76E70F-0169-42BB-B87C-252F82CFBA19}" presName="vSp" presStyleCnt="0"/>
      <dgm:spPr/>
      <dgm:t>
        <a:bodyPr/>
        <a:lstStyle/>
        <a:p>
          <a:endParaRPr lang="en-US"/>
        </a:p>
      </dgm:t>
    </dgm:pt>
    <dgm:pt modelId="{70281779-1452-49C4-9BF8-EDDC42B735FB}" type="pres">
      <dgm:prSet presAssocID="{DAF11041-5358-443F-8DD7-F6FEE0220010}" presName="horFlow" presStyleCnt="0"/>
      <dgm:spPr/>
      <dgm:t>
        <a:bodyPr/>
        <a:lstStyle/>
        <a:p>
          <a:endParaRPr lang="en-US"/>
        </a:p>
      </dgm:t>
    </dgm:pt>
    <dgm:pt modelId="{89BA8C15-CC60-41C1-BD88-13A175B41539}" type="pres">
      <dgm:prSet presAssocID="{DAF11041-5358-443F-8DD7-F6FEE0220010}" presName="bigChev" presStyleLbl="node1" presStyleIdx="1" presStyleCnt="3"/>
      <dgm:spPr/>
      <dgm:t>
        <a:bodyPr/>
        <a:lstStyle/>
        <a:p>
          <a:endParaRPr lang="en-US"/>
        </a:p>
      </dgm:t>
    </dgm:pt>
    <dgm:pt modelId="{4A8B57C2-B6AD-4AFE-84BF-4AAEF05932F5}" type="pres">
      <dgm:prSet presAssocID="{D53CF004-B018-4668-ADDB-6C8F8F21B751}" presName="parTrans" presStyleCnt="0"/>
      <dgm:spPr/>
      <dgm:t>
        <a:bodyPr/>
        <a:lstStyle/>
        <a:p>
          <a:endParaRPr lang="en-US"/>
        </a:p>
      </dgm:t>
    </dgm:pt>
    <dgm:pt modelId="{EDF25E53-2062-4620-8CB4-E904A3F047FE}" type="pres">
      <dgm:prSet presAssocID="{E1A82524-95E8-4D7D-9E3F-EEFC0FE9EEAE}" presName="node" presStyleLbl="alignAccFollowNode1" presStyleIdx="1" presStyleCnt="3" custScaleX="218810" custLinFactNeighborX="-25102" custLinFactNeighborY="10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CF100E-F983-46C6-B06D-725C33954865}" type="pres">
      <dgm:prSet presAssocID="{DAF11041-5358-443F-8DD7-F6FEE0220010}" presName="vSp" presStyleCnt="0"/>
      <dgm:spPr/>
      <dgm:t>
        <a:bodyPr/>
        <a:lstStyle/>
        <a:p>
          <a:endParaRPr lang="en-US"/>
        </a:p>
      </dgm:t>
    </dgm:pt>
    <dgm:pt modelId="{99809772-4AB2-4385-B71E-CCE2FC1E9128}" type="pres">
      <dgm:prSet presAssocID="{22E5CF8A-DA8E-400B-A25E-4276DEB9AA7E}" presName="horFlow" presStyleCnt="0"/>
      <dgm:spPr/>
      <dgm:t>
        <a:bodyPr/>
        <a:lstStyle/>
        <a:p>
          <a:endParaRPr lang="en-US"/>
        </a:p>
      </dgm:t>
    </dgm:pt>
    <dgm:pt modelId="{AF84C54A-4499-4319-8821-EE73B621A2D7}" type="pres">
      <dgm:prSet presAssocID="{22E5CF8A-DA8E-400B-A25E-4276DEB9AA7E}" presName="bigChev" presStyleLbl="node1" presStyleIdx="2" presStyleCnt="3"/>
      <dgm:spPr/>
      <dgm:t>
        <a:bodyPr/>
        <a:lstStyle/>
        <a:p>
          <a:endParaRPr lang="en-US"/>
        </a:p>
      </dgm:t>
    </dgm:pt>
    <dgm:pt modelId="{E61E5FA6-D60E-4518-895E-25A95CD639E3}" type="pres">
      <dgm:prSet presAssocID="{E542D74C-E1F3-410C-A4FD-1DC13BCE09CD}" presName="parTrans" presStyleCnt="0"/>
      <dgm:spPr/>
      <dgm:t>
        <a:bodyPr/>
        <a:lstStyle/>
        <a:p>
          <a:endParaRPr lang="en-US"/>
        </a:p>
      </dgm:t>
    </dgm:pt>
    <dgm:pt modelId="{3F9D2FC9-5CEE-41AC-BF06-A360902AB794}" type="pres">
      <dgm:prSet presAssocID="{28A51431-10EE-4C04-AE0B-9F6E695C654A}" presName="node" presStyleLbl="alignAccFollowNode1" presStyleIdx="2" presStyleCnt="3" custScaleX="2169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5CDD26-2775-4770-BD5A-B0F3E4917035}" type="presOf" srcId="{5C76E70F-0169-42BB-B87C-252F82CFBA19}" destId="{6B6E6B28-6530-4F5E-82A5-36E8599D39A7}" srcOrd="0" destOrd="0" presId="urn:microsoft.com/office/officeart/2005/8/layout/lProcess3"/>
    <dgm:cxn modelId="{7564FD95-D50E-4AEB-9A0B-F5C9314DFA48}" type="presOf" srcId="{22E5CF8A-DA8E-400B-A25E-4276DEB9AA7E}" destId="{AF84C54A-4499-4319-8821-EE73B621A2D7}" srcOrd="0" destOrd="0" presId="urn:microsoft.com/office/officeart/2005/8/layout/lProcess3"/>
    <dgm:cxn modelId="{EDE83203-CF03-4FCD-BDD5-B7FF31D296C4}" type="presOf" srcId="{41E3EDBA-2052-49FD-8C06-FF5D7B936AF1}" destId="{E024DA25-AD64-4858-AAB0-EFC81FBEB4B0}" srcOrd="0" destOrd="0" presId="urn:microsoft.com/office/officeart/2005/8/layout/lProcess3"/>
    <dgm:cxn modelId="{6BA0A7B2-34DD-4C21-8016-9B673C614757}" type="presOf" srcId="{DAF11041-5358-443F-8DD7-F6FEE0220010}" destId="{89BA8C15-CC60-41C1-BD88-13A175B41539}" srcOrd="0" destOrd="0" presId="urn:microsoft.com/office/officeart/2005/8/layout/lProcess3"/>
    <dgm:cxn modelId="{54AF7DEE-F824-423B-87AE-230C2C5595E9}" type="presOf" srcId="{E1A82524-95E8-4D7D-9E3F-EEFC0FE9EEAE}" destId="{EDF25E53-2062-4620-8CB4-E904A3F047FE}" srcOrd="0" destOrd="0" presId="urn:microsoft.com/office/officeart/2005/8/layout/lProcess3"/>
    <dgm:cxn modelId="{2EBD0315-FB41-4780-948E-E61510A56E22}" srcId="{41E3EDBA-2052-49FD-8C06-FF5D7B936AF1}" destId="{22E5CF8A-DA8E-400B-A25E-4276DEB9AA7E}" srcOrd="2" destOrd="0" parTransId="{6971DB4E-4257-49E5-B85F-5C52D8DC5A4C}" sibTransId="{470BA079-F3DD-4FCC-AE8C-CBF4AEE7C00E}"/>
    <dgm:cxn modelId="{379F4911-5A74-4A0C-9DFE-E4E53DD2EE61}" type="presOf" srcId="{114BB962-3091-4482-9520-1DB4F6307B34}" destId="{6718FEC5-21E3-48CE-AA02-F85F27B89626}" srcOrd="0" destOrd="0" presId="urn:microsoft.com/office/officeart/2005/8/layout/lProcess3"/>
    <dgm:cxn modelId="{72EDE161-0195-43D0-A70F-D85B127B3AF6}" srcId="{DAF11041-5358-443F-8DD7-F6FEE0220010}" destId="{E1A82524-95E8-4D7D-9E3F-EEFC0FE9EEAE}" srcOrd="0" destOrd="0" parTransId="{D53CF004-B018-4668-ADDB-6C8F8F21B751}" sibTransId="{859CBCFA-1586-4F0A-9F6E-607E4B69EB1A}"/>
    <dgm:cxn modelId="{36097E21-F64E-4CB9-BC5B-D9DF7C86803E}" srcId="{5C76E70F-0169-42BB-B87C-252F82CFBA19}" destId="{114BB962-3091-4482-9520-1DB4F6307B34}" srcOrd="0" destOrd="0" parTransId="{492CD8D1-DD20-4571-A3C9-6C7393FDB507}" sibTransId="{B0FB8E76-098C-4D1F-8507-C6107C180122}"/>
    <dgm:cxn modelId="{EFD3BE69-770E-46C0-A608-23BAA50960DB}" srcId="{41E3EDBA-2052-49FD-8C06-FF5D7B936AF1}" destId="{5C76E70F-0169-42BB-B87C-252F82CFBA19}" srcOrd="0" destOrd="0" parTransId="{B8B704A9-D2B0-42B1-AF59-E7E70DC607A3}" sibTransId="{0A92CA07-803E-41CD-8A83-73AA0D693D47}"/>
    <dgm:cxn modelId="{A935A14D-1E3D-491C-B44C-F207C8A69F26}" type="presOf" srcId="{28A51431-10EE-4C04-AE0B-9F6E695C654A}" destId="{3F9D2FC9-5CEE-41AC-BF06-A360902AB794}" srcOrd="0" destOrd="0" presId="urn:microsoft.com/office/officeart/2005/8/layout/lProcess3"/>
    <dgm:cxn modelId="{68A9E761-5612-4334-AD5E-30A54BBC817B}" srcId="{41E3EDBA-2052-49FD-8C06-FF5D7B936AF1}" destId="{DAF11041-5358-443F-8DD7-F6FEE0220010}" srcOrd="1" destOrd="0" parTransId="{3E9815E5-5F53-48AE-A898-C879FF434C1C}" sibTransId="{D12CB203-1A91-450B-A407-8335B5CEB9F8}"/>
    <dgm:cxn modelId="{F2C6910D-32AB-4CC7-AB2D-A597AD511050}" srcId="{22E5CF8A-DA8E-400B-A25E-4276DEB9AA7E}" destId="{28A51431-10EE-4C04-AE0B-9F6E695C654A}" srcOrd="0" destOrd="0" parTransId="{E542D74C-E1F3-410C-A4FD-1DC13BCE09CD}" sibTransId="{1B05248A-7243-4370-9EB8-AC43AE43F4A4}"/>
    <dgm:cxn modelId="{D2D4A2A4-2675-45C5-8CF0-373663C3EDA2}" type="presParOf" srcId="{E024DA25-AD64-4858-AAB0-EFC81FBEB4B0}" destId="{6861C8B5-B27A-4E66-9E37-A54FB5075E2B}" srcOrd="0" destOrd="0" presId="urn:microsoft.com/office/officeart/2005/8/layout/lProcess3"/>
    <dgm:cxn modelId="{5FF2CA01-C11D-4B77-B16D-0F8FB267EB62}" type="presParOf" srcId="{6861C8B5-B27A-4E66-9E37-A54FB5075E2B}" destId="{6B6E6B28-6530-4F5E-82A5-36E8599D39A7}" srcOrd="0" destOrd="0" presId="urn:microsoft.com/office/officeart/2005/8/layout/lProcess3"/>
    <dgm:cxn modelId="{71B08A67-63A2-41B9-9782-FE39FF0B7323}" type="presParOf" srcId="{6861C8B5-B27A-4E66-9E37-A54FB5075E2B}" destId="{17D67FA9-C480-4A6A-A40F-8504E83364CB}" srcOrd="1" destOrd="0" presId="urn:microsoft.com/office/officeart/2005/8/layout/lProcess3"/>
    <dgm:cxn modelId="{9D9C4803-F98C-4D70-B4A9-77A6F9E70ED8}" type="presParOf" srcId="{6861C8B5-B27A-4E66-9E37-A54FB5075E2B}" destId="{6718FEC5-21E3-48CE-AA02-F85F27B89626}" srcOrd="2" destOrd="0" presId="urn:microsoft.com/office/officeart/2005/8/layout/lProcess3"/>
    <dgm:cxn modelId="{EFA0927A-12E8-4910-A2B5-DA29BF59AA4E}" type="presParOf" srcId="{E024DA25-AD64-4858-AAB0-EFC81FBEB4B0}" destId="{3511E9D9-AF0C-4B4C-9E3C-678E5D225D42}" srcOrd="1" destOrd="0" presId="urn:microsoft.com/office/officeart/2005/8/layout/lProcess3"/>
    <dgm:cxn modelId="{7EFB24B1-B4D9-416B-8632-EF96AB5F9CA9}" type="presParOf" srcId="{E024DA25-AD64-4858-AAB0-EFC81FBEB4B0}" destId="{70281779-1452-49C4-9BF8-EDDC42B735FB}" srcOrd="2" destOrd="0" presId="urn:microsoft.com/office/officeart/2005/8/layout/lProcess3"/>
    <dgm:cxn modelId="{76005E67-16FF-4131-8A67-568FD4F6E644}" type="presParOf" srcId="{70281779-1452-49C4-9BF8-EDDC42B735FB}" destId="{89BA8C15-CC60-41C1-BD88-13A175B41539}" srcOrd="0" destOrd="0" presId="urn:microsoft.com/office/officeart/2005/8/layout/lProcess3"/>
    <dgm:cxn modelId="{42E4EE52-E0E1-495F-99CD-C6D1D9869B00}" type="presParOf" srcId="{70281779-1452-49C4-9BF8-EDDC42B735FB}" destId="{4A8B57C2-B6AD-4AFE-84BF-4AAEF05932F5}" srcOrd="1" destOrd="0" presId="urn:microsoft.com/office/officeart/2005/8/layout/lProcess3"/>
    <dgm:cxn modelId="{3F1D1D37-FD71-4AE6-ACA5-0CB070498359}" type="presParOf" srcId="{70281779-1452-49C4-9BF8-EDDC42B735FB}" destId="{EDF25E53-2062-4620-8CB4-E904A3F047FE}" srcOrd="2" destOrd="0" presId="urn:microsoft.com/office/officeart/2005/8/layout/lProcess3"/>
    <dgm:cxn modelId="{EDD9610E-0BBE-45CF-B90E-DB33B0E379CA}" type="presParOf" srcId="{E024DA25-AD64-4858-AAB0-EFC81FBEB4B0}" destId="{C3CF100E-F983-46C6-B06D-725C33954865}" srcOrd="3" destOrd="0" presId="urn:microsoft.com/office/officeart/2005/8/layout/lProcess3"/>
    <dgm:cxn modelId="{FAB2D00B-D98D-4A4D-AAB5-5D7CD616FEB8}" type="presParOf" srcId="{E024DA25-AD64-4858-AAB0-EFC81FBEB4B0}" destId="{99809772-4AB2-4385-B71E-CCE2FC1E9128}" srcOrd="4" destOrd="0" presId="urn:microsoft.com/office/officeart/2005/8/layout/lProcess3"/>
    <dgm:cxn modelId="{D3E5B418-EB85-475D-9A95-EBA2E9737092}" type="presParOf" srcId="{99809772-4AB2-4385-B71E-CCE2FC1E9128}" destId="{AF84C54A-4499-4319-8821-EE73B621A2D7}" srcOrd="0" destOrd="0" presId="urn:microsoft.com/office/officeart/2005/8/layout/lProcess3"/>
    <dgm:cxn modelId="{064951D8-0910-4B2C-9EBA-D754F5D2BEFC}" type="presParOf" srcId="{99809772-4AB2-4385-B71E-CCE2FC1E9128}" destId="{E61E5FA6-D60E-4518-895E-25A95CD639E3}" srcOrd="1" destOrd="0" presId="urn:microsoft.com/office/officeart/2005/8/layout/lProcess3"/>
    <dgm:cxn modelId="{409FE2CA-E11A-494F-A745-936B688D44E6}" type="presParOf" srcId="{99809772-4AB2-4385-B71E-CCE2FC1E9128}" destId="{3F9D2FC9-5CEE-41AC-BF06-A360902AB79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B2A290-3E6F-4F1E-BA39-37A405DFD6A6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0E9FBC49-7AFC-4AC9-943B-1A1858D0F889}">
      <dgm:prSet phldrT="[Text]"/>
      <dgm:spPr/>
      <dgm:t>
        <a:bodyPr/>
        <a:lstStyle/>
        <a:p>
          <a:pPr rtl="0"/>
          <a:r>
            <a:rPr lang="ka-GE" dirty="0" smtClean="0"/>
            <a:t>სამუშაო ჯგუფების შექმნა და შეხვედრები  სკოლის ფსიქოლოგებთან</a:t>
          </a:r>
          <a:endParaRPr lang="en-US" dirty="0"/>
        </a:p>
      </dgm:t>
    </dgm:pt>
    <dgm:pt modelId="{70B629A0-8D8A-4AA6-BD17-227CA8D478CC}" type="parTrans" cxnId="{C8DF2248-981B-4088-8A6F-4C82FB87F7E5}">
      <dgm:prSet/>
      <dgm:spPr/>
      <dgm:t>
        <a:bodyPr/>
        <a:lstStyle/>
        <a:p>
          <a:endParaRPr lang="en-US"/>
        </a:p>
      </dgm:t>
    </dgm:pt>
    <dgm:pt modelId="{647B3759-534A-431E-B672-F68EC40D18A3}" type="sibTrans" cxnId="{C8DF2248-981B-4088-8A6F-4C82FB87F7E5}">
      <dgm:prSet/>
      <dgm:spPr/>
      <dgm:t>
        <a:bodyPr/>
        <a:lstStyle/>
        <a:p>
          <a:endParaRPr lang="en-US"/>
        </a:p>
      </dgm:t>
    </dgm:pt>
    <dgm:pt modelId="{25FBCC5A-459E-4C6D-A0D8-064858520A59}">
      <dgm:prSet phldrT="[Text]"/>
      <dgm:spPr/>
      <dgm:t>
        <a:bodyPr/>
        <a:lstStyle/>
        <a:p>
          <a:pPr rtl="0"/>
          <a:r>
            <a:rPr lang="ka-GE" dirty="0" smtClean="0"/>
            <a:t>კვლევა, მიმდინარე  შედეგების ანალიზი და რეკომენდაციები</a:t>
          </a:r>
          <a:endParaRPr lang="en-US" dirty="0"/>
        </a:p>
      </dgm:t>
    </dgm:pt>
    <dgm:pt modelId="{0FF4D5F2-8C3D-470E-8314-C1C004DF7553}" type="parTrans" cxnId="{BAF861CB-ACC5-4C29-ABA1-D49D8055D855}">
      <dgm:prSet/>
      <dgm:spPr/>
      <dgm:t>
        <a:bodyPr/>
        <a:lstStyle/>
        <a:p>
          <a:endParaRPr lang="en-US"/>
        </a:p>
      </dgm:t>
    </dgm:pt>
    <dgm:pt modelId="{D30B3F69-1217-48F8-93AC-4416A7410B9B}" type="sibTrans" cxnId="{BAF861CB-ACC5-4C29-ABA1-D49D8055D855}">
      <dgm:prSet/>
      <dgm:spPr/>
      <dgm:t>
        <a:bodyPr/>
        <a:lstStyle/>
        <a:p>
          <a:endParaRPr lang="en-US"/>
        </a:p>
      </dgm:t>
    </dgm:pt>
    <dgm:pt modelId="{8E45C4BA-44B8-436B-B317-54BCE76BB2C5}">
      <dgm:prSet phldrT="[Text]"/>
      <dgm:spPr/>
      <dgm:t>
        <a:bodyPr/>
        <a:lstStyle/>
        <a:p>
          <a:pPr rtl="0"/>
          <a:r>
            <a:rPr lang="ka-GE" dirty="0" smtClean="0"/>
            <a:t>განხორციელებული აქტივობების კვლევა საბოლოო რეკომენდაციები</a:t>
          </a:r>
          <a:endParaRPr lang="en-US" dirty="0"/>
        </a:p>
      </dgm:t>
    </dgm:pt>
    <dgm:pt modelId="{3DE38D0E-7B57-4E9F-B4CA-3702495887E8}" type="parTrans" cxnId="{5BAE416A-12A9-43F0-9FF5-FCFC8771BE85}">
      <dgm:prSet/>
      <dgm:spPr/>
      <dgm:t>
        <a:bodyPr/>
        <a:lstStyle/>
        <a:p>
          <a:endParaRPr lang="en-US"/>
        </a:p>
      </dgm:t>
    </dgm:pt>
    <dgm:pt modelId="{77839B90-3DF7-4FAB-8872-85F9A550A8A6}" type="sibTrans" cxnId="{5BAE416A-12A9-43F0-9FF5-FCFC8771BE85}">
      <dgm:prSet/>
      <dgm:spPr/>
      <dgm:t>
        <a:bodyPr/>
        <a:lstStyle/>
        <a:p>
          <a:endParaRPr lang="en-US"/>
        </a:p>
      </dgm:t>
    </dgm:pt>
    <dgm:pt modelId="{9EF9A66B-5D27-4B26-84F2-6B000F1D9E28}">
      <dgm:prSet/>
      <dgm:spPr/>
      <dgm:t>
        <a:bodyPr/>
        <a:lstStyle/>
        <a:p>
          <a:pPr rtl="0"/>
          <a:r>
            <a:rPr lang="ka-GE" smtClean="0"/>
            <a:t>რეკომენდაციების საფუძველზე განხორციელებული აქტივობები</a:t>
          </a:r>
          <a:endParaRPr lang="ka-GE" dirty="0"/>
        </a:p>
      </dgm:t>
    </dgm:pt>
    <dgm:pt modelId="{F81F387E-9829-4A61-8ED1-3A6F64E134E2}" type="parTrans" cxnId="{1D51437A-E704-49B5-8E2B-1F41681E78FA}">
      <dgm:prSet/>
      <dgm:spPr/>
      <dgm:t>
        <a:bodyPr/>
        <a:lstStyle/>
        <a:p>
          <a:endParaRPr lang="en-US"/>
        </a:p>
      </dgm:t>
    </dgm:pt>
    <dgm:pt modelId="{66F835DB-D772-410E-8193-7813F55E0120}" type="sibTrans" cxnId="{1D51437A-E704-49B5-8E2B-1F41681E78FA}">
      <dgm:prSet/>
      <dgm:spPr/>
      <dgm:t>
        <a:bodyPr/>
        <a:lstStyle/>
        <a:p>
          <a:endParaRPr lang="en-US"/>
        </a:p>
      </dgm:t>
    </dgm:pt>
    <dgm:pt modelId="{D34BE3AA-0AE4-46DF-9CAD-EB950719EBAA}">
      <dgm:prSet/>
      <dgm:spPr/>
      <dgm:t>
        <a:bodyPr/>
        <a:lstStyle/>
        <a:p>
          <a:pPr rtl="0"/>
          <a:r>
            <a:rPr lang="ka-GE" smtClean="0"/>
            <a:t>თანამშრომლობა გარე ორგანიზაციებთან</a:t>
          </a:r>
          <a:endParaRPr lang="ka-GE" dirty="0"/>
        </a:p>
      </dgm:t>
    </dgm:pt>
    <dgm:pt modelId="{DF217479-339C-4A2F-A380-66AE2C44EFCF}" type="parTrans" cxnId="{19D373F1-D5CC-451D-8156-83584F5770E4}">
      <dgm:prSet/>
      <dgm:spPr/>
      <dgm:t>
        <a:bodyPr/>
        <a:lstStyle/>
        <a:p>
          <a:endParaRPr lang="en-US"/>
        </a:p>
      </dgm:t>
    </dgm:pt>
    <dgm:pt modelId="{855C943A-2E99-4307-957A-4654349E7AD9}" type="sibTrans" cxnId="{19D373F1-D5CC-451D-8156-83584F5770E4}">
      <dgm:prSet/>
      <dgm:spPr/>
      <dgm:t>
        <a:bodyPr/>
        <a:lstStyle/>
        <a:p>
          <a:endParaRPr lang="en-US"/>
        </a:p>
      </dgm:t>
    </dgm:pt>
    <dgm:pt modelId="{BE3711D1-7AB0-45AC-8A43-735ACF940C3A}" type="pres">
      <dgm:prSet presAssocID="{FAB2A290-3E6F-4F1E-BA39-37A405DFD6A6}" presName="CompostProcess" presStyleCnt="0">
        <dgm:presLayoutVars>
          <dgm:dir/>
          <dgm:resizeHandles val="exact"/>
        </dgm:presLayoutVars>
      </dgm:prSet>
      <dgm:spPr/>
    </dgm:pt>
    <dgm:pt modelId="{8A3B0A13-F008-4B36-83A4-D5C08FB4F1EE}" type="pres">
      <dgm:prSet presAssocID="{FAB2A290-3E6F-4F1E-BA39-37A405DFD6A6}" presName="arrow" presStyleLbl="bgShp" presStyleIdx="0" presStyleCnt="1"/>
      <dgm:spPr/>
    </dgm:pt>
    <dgm:pt modelId="{F8CB4A3D-881D-4625-9AB6-247B8B03D10D}" type="pres">
      <dgm:prSet presAssocID="{FAB2A290-3E6F-4F1E-BA39-37A405DFD6A6}" presName="linearProcess" presStyleCnt="0"/>
      <dgm:spPr/>
    </dgm:pt>
    <dgm:pt modelId="{19502DD9-A799-4230-B4EC-00F79D4968D3}" type="pres">
      <dgm:prSet presAssocID="{0E9FBC49-7AFC-4AC9-943B-1A1858D0F889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9D85D-F4B4-4F75-A429-F93594162C6E}" type="pres">
      <dgm:prSet presAssocID="{647B3759-534A-431E-B672-F68EC40D18A3}" presName="sibTrans" presStyleCnt="0"/>
      <dgm:spPr/>
    </dgm:pt>
    <dgm:pt modelId="{F7F6D8E5-15FC-4D18-9445-0636B06566FC}" type="pres">
      <dgm:prSet presAssocID="{25FBCC5A-459E-4C6D-A0D8-064858520A59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A3824-DF68-4F02-8391-07E153E6FEF3}" type="pres">
      <dgm:prSet presAssocID="{D30B3F69-1217-48F8-93AC-4416A7410B9B}" presName="sibTrans" presStyleCnt="0"/>
      <dgm:spPr/>
    </dgm:pt>
    <dgm:pt modelId="{35D6A0B9-5D6A-4611-B341-AF7FECCC1BD8}" type="pres">
      <dgm:prSet presAssocID="{9EF9A66B-5D27-4B26-84F2-6B000F1D9E2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17F050-33F9-4E1B-A93E-59E9CEA0D492}" type="pres">
      <dgm:prSet presAssocID="{66F835DB-D772-410E-8193-7813F55E0120}" presName="sibTrans" presStyleCnt="0"/>
      <dgm:spPr/>
    </dgm:pt>
    <dgm:pt modelId="{439E2CF7-FEAE-4CD7-B366-38997289908C}" type="pres">
      <dgm:prSet presAssocID="{8E45C4BA-44B8-436B-B317-54BCE76BB2C5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A504F-1C89-45E3-B041-77C69746C534}" type="pres">
      <dgm:prSet presAssocID="{77839B90-3DF7-4FAB-8872-85F9A550A8A6}" presName="sibTrans" presStyleCnt="0"/>
      <dgm:spPr/>
    </dgm:pt>
    <dgm:pt modelId="{549FB9B0-DF31-4BA5-82D1-14238CF071D8}" type="pres">
      <dgm:prSet presAssocID="{D34BE3AA-0AE4-46DF-9CAD-EB950719EBAA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6E2CB7-795F-4C5F-94DC-59A73F24AEE3}" type="presOf" srcId="{9EF9A66B-5D27-4B26-84F2-6B000F1D9E28}" destId="{35D6A0B9-5D6A-4611-B341-AF7FECCC1BD8}" srcOrd="0" destOrd="0" presId="urn:microsoft.com/office/officeart/2005/8/layout/hProcess9"/>
    <dgm:cxn modelId="{21762A5D-E3E7-496C-9401-458A4719EB04}" type="presOf" srcId="{0E9FBC49-7AFC-4AC9-943B-1A1858D0F889}" destId="{19502DD9-A799-4230-B4EC-00F79D4968D3}" srcOrd="0" destOrd="0" presId="urn:microsoft.com/office/officeart/2005/8/layout/hProcess9"/>
    <dgm:cxn modelId="{DBD76313-EAD6-4870-A906-35CB6E2CB638}" type="presOf" srcId="{25FBCC5A-459E-4C6D-A0D8-064858520A59}" destId="{F7F6D8E5-15FC-4D18-9445-0636B06566FC}" srcOrd="0" destOrd="0" presId="urn:microsoft.com/office/officeart/2005/8/layout/hProcess9"/>
    <dgm:cxn modelId="{FFB71AD0-846B-40FF-9FF8-BE70DFC625B0}" type="presOf" srcId="{8E45C4BA-44B8-436B-B317-54BCE76BB2C5}" destId="{439E2CF7-FEAE-4CD7-B366-38997289908C}" srcOrd="0" destOrd="0" presId="urn:microsoft.com/office/officeart/2005/8/layout/hProcess9"/>
    <dgm:cxn modelId="{19D373F1-D5CC-451D-8156-83584F5770E4}" srcId="{FAB2A290-3E6F-4F1E-BA39-37A405DFD6A6}" destId="{D34BE3AA-0AE4-46DF-9CAD-EB950719EBAA}" srcOrd="4" destOrd="0" parTransId="{DF217479-339C-4A2F-A380-66AE2C44EFCF}" sibTransId="{855C943A-2E99-4307-957A-4654349E7AD9}"/>
    <dgm:cxn modelId="{B56BBE7B-B378-4F4B-AF89-6829435FE7FB}" type="presOf" srcId="{FAB2A290-3E6F-4F1E-BA39-37A405DFD6A6}" destId="{BE3711D1-7AB0-45AC-8A43-735ACF940C3A}" srcOrd="0" destOrd="0" presId="urn:microsoft.com/office/officeart/2005/8/layout/hProcess9"/>
    <dgm:cxn modelId="{5ADB892D-CF63-450A-AE25-34139FDA79A2}" type="presOf" srcId="{D34BE3AA-0AE4-46DF-9CAD-EB950719EBAA}" destId="{549FB9B0-DF31-4BA5-82D1-14238CF071D8}" srcOrd="0" destOrd="0" presId="urn:microsoft.com/office/officeart/2005/8/layout/hProcess9"/>
    <dgm:cxn modelId="{C8DF2248-981B-4088-8A6F-4C82FB87F7E5}" srcId="{FAB2A290-3E6F-4F1E-BA39-37A405DFD6A6}" destId="{0E9FBC49-7AFC-4AC9-943B-1A1858D0F889}" srcOrd="0" destOrd="0" parTransId="{70B629A0-8D8A-4AA6-BD17-227CA8D478CC}" sibTransId="{647B3759-534A-431E-B672-F68EC40D18A3}"/>
    <dgm:cxn modelId="{BAF861CB-ACC5-4C29-ABA1-D49D8055D855}" srcId="{FAB2A290-3E6F-4F1E-BA39-37A405DFD6A6}" destId="{25FBCC5A-459E-4C6D-A0D8-064858520A59}" srcOrd="1" destOrd="0" parTransId="{0FF4D5F2-8C3D-470E-8314-C1C004DF7553}" sibTransId="{D30B3F69-1217-48F8-93AC-4416A7410B9B}"/>
    <dgm:cxn modelId="{5BAE416A-12A9-43F0-9FF5-FCFC8771BE85}" srcId="{FAB2A290-3E6F-4F1E-BA39-37A405DFD6A6}" destId="{8E45C4BA-44B8-436B-B317-54BCE76BB2C5}" srcOrd="3" destOrd="0" parTransId="{3DE38D0E-7B57-4E9F-B4CA-3702495887E8}" sibTransId="{77839B90-3DF7-4FAB-8872-85F9A550A8A6}"/>
    <dgm:cxn modelId="{1D51437A-E704-49B5-8E2B-1F41681E78FA}" srcId="{FAB2A290-3E6F-4F1E-BA39-37A405DFD6A6}" destId="{9EF9A66B-5D27-4B26-84F2-6B000F1D9E28}" srcOrd="2" destOrd="0" parTransId="{F81F387E-9829-4A61-8ED1-3A6F64E134E2}" sibTransId="{66F835DB-D772-410E-8193-7813F55E0120}"/>
    <dgm:cxn modelId="{EBA874EE-0CAE-40F3-B842-38969BFF56C8}" type="presParOf" srcId="{BE3711D1-7AB0-45AC-8A43-735ACF940C3A}" destId="{8A3B0A13-F008-4B36-83A4-D5C08FB4F1EE}" srcOrd="0" destOrd="0" presId="urn:microsoft.com/office/officeart/2005/8/layout/hProcess9"/>
    <dgm:cxn modelId="{34A96D6F-9E87-4994-B459-9E885C10C2B1}" type="presParOf" srcId="{BE3711D1-7AB0-45AC-8A43-735ACF940C3A}" destId="{F8CB4A3D-881D-4625-9AB6-247B8B03D10D}" srcOrd="1" destOrd="0" presId="urn:microsoft.com/office/officeart/2005/8/layout/hProcess9"/>
    <dgm:cxn modelId="{71EC9244-7194-4DB6-9C08-F83D155048B2}" type="presParOf" srcId="{F8CB4A3D-881D-4625-9AB6-247B8B03D10D}" destId="{19502DD9-A799-4230-B4EC-00F79D4968D3}" srcOrd="0" destOrd="0" presId="urn:microsoft.com/office/officeart/2005/8/layout/hProcess9"/>
    <dgm:cxn modelId="{3573E20B-2E80-4C9F-A635-A71D8386AC87}" type="presParOf" srcId="{F8CB4A3D-881D-4625-9AB6-247B8B03D10D}" destId="{ED69D85D-F4B4-4F75-A429-F93594162C6E}" srcOrd="1" destOrd="0" presId="urn:microsoft.com/office/officeart/2005/8/layout/hProcess9"/>
    <dgm:cxn modelId="{6310F5AA-3840-4B98-B576-0130668DC3E0}" type="presParOf" srcId="{F8CB4A3D-881D-4625-9AB6-247B8B03D10D}" destId="{F7F6D8E5-15FC-4D18-9445-0636B06566FC}" srcOrd="2" destOrd="0" presId="urn:microsoft.com/office/officeart/2005/8/layout/hProcess9"/>
    <dgm:cxn modelId="{0423987D-A578-43E1-A99E-F6A4B080DA86}" type="presParOf" srcId="{F8CB4A3D-881D-4625-9AB6-247B8B03D10D}" destId="{CAFA3824-DF68-4F02-8391-07E153E6FEF3}" srcOrd="3" destOrd="0" presId="urn:microsoft.com/office/officeart/2005/8/layout/hProcess9"/>
    <dgm:cxn modelId="{863E59FE-785C-4334-BD5F-9F2B21CDD84D}" type="presParOf" srcId="{F8CB4A3D-881D-4625-9AB6-247B8B03D10D}" destId="{35D6A0B9-5D6A-4611-B341-AF7FECCC1BD8}" srcOrd="4" destOrd="0" presId="urn:microsoft.com/office/officeart/2005/8/layout/hProcess9"/>
    <dgm:cxn modelId="{7F9A335B-DC3D-46FA-867C-FF6B2ADE49B6}" type="presParOf" srcId="{F8CB4A3D-881D-4625-9AB6-247B8B03D10D}" destId="{8F17F050-33F9-4E1B-A93E-59E9CEA0D492}" srcOrd="5" destOrd="0" presId="urn:microsoft.com/office/officeart/2005/8/layout/hProcess9"/>
    <dgm:cxn modelId="{CDA8CAE9-293C-486A-BF8E-8CCDDA302993}" type="presParOf" srcId="{F8CB4A3D-881D-4625-9AB6-247B8B03D10D}" destId="{439E2CF7-FEAE-4CD7-B366-38997289908C}" srcOrd="6" destOrd="0" presId="urn:microsoft.com/office/officeart/2005/8/layout/hProcess9"/>
    <dgm:cxn modelId="{40FB7E6A-F596-4665-ACA3-0F919E848AC6}" type="presParOf" srcId="{F8CB4A3D-881D-4625-9AB6-247B8B03D10D}" destId="{4E3A504F-1C89-45E3-B041-77C69746C534}" srcOrd="7" destOrd="0" presId="urn:microsoft.com/office/officeart/2005/8/layout/hProcess9"/>
    <dgm:cxn modelId="{F5F7992C-EB7B-45EF-899B-C57721297D81}" type="presParOf" srcId="{F8CB4A3D-881D-4625-9AB6-247B8B03D10D}" destId="{549FB9B0-DF31-4BA5-82D1-14238CF071D8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552E0E-513B-45F0-9095-7BDABAE9F284}" type="doc">
      <dgm:prSet loTypeId="urn:microsoft.com/office/officeart/2005/8/layout/vList4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B1B9833-AC79-4D2B-9B1D-AD75CE79B9EF}">
      <dgm:prSet phldrT="[Text]"/>
      <dgm:spPr/>
      <dgm:t>
        <a:bodyPr/>
        <a:lstStyle/>
        <a:p>
          <a:r>
            <a:rPr lang="ka-GE" dirty="0" smtClean="0"/>
            <a:t>კონკურსები ბულინგის თემაზე</a:t>
          </a:r>
          <a:endParaRPr lang="en-US" dirty="0"/>
        </a:p>
      </dgm:t>
    </dgm:pt>
    <dgm:pt modelId="{FC8FF0CE-965C-4A03-8779-A38DB3333129}" type="parTrans" cxnId="{2CFCEF88-8CBA-42C5-B5A8-218CFE569E4C}">
      <dgm:prSet/>
      <dgm:spPr/>
      <dgm:t>
        <a:bodyPr/>
        <a:lstStyle/>
        <a:p>
          <a:endParaRPr lang="en-US"/>
        </a:p>
      </dgm:t>
    </dgm:pt>
    <dgm:pt modelId="{78CD889B-75FB-4115-831D-A4FFBE87ACD1}" type="sibTrans" cxnId="{2CFCEF88-8CBA-42C5-B5A8-218CFE569E4C}">
      <dgm:prSet/>
      <dgm:spPr/>
      <dgm:t>
        <a:bodyPr/>
        <a:lstStyle/>
        <a:p>
          <a:endParaRPr lang="en-US"/>
        </a:p>
      </dgm:t>
    </dgm:pt>
    <dgm:pt modelId="{FB83600F-3835-4911-8E17-67F67FA6A0BD}">
      <dgm:prSet phldrT="[Text]"/>
      <dgm:spPr/>
      <dgm:t>
        <a:bodyPr/>
        <a:lstStyle/>
        <a:p>
          <a:r>
            <a:rPr lang="ka-GE" dirty="0" smtClean="0"/>
            <a:t>ნახატების, ელ. პრეზენტაციების შექმნა</a:t>
          </a:r>
          <a:endParaRPr lang="en-US" dirty="0"/>
        </a:p>
      </dgm:t>
    </dgm:pt>
    <dgm:pt modelId="{31F0352F-AD4D-400C-B8BE-ABCDF8870B0F}" type="parTrans" cxnId="{6202FA8B-99AD-4E09-AD1B-5746E8C4035A}">
      <dgm:prSet/>
      <dgm:spPr/>
      <dgm:t>
        <a:bodyPr/>
        <a:lstStyle/>
        <a:p>
          <a:endParaRPr lang="en-US"/>
        </a:p>
      </dgm:t>
    </dgm:pt>
    <dgm:pt modelId="{D5031C5F-E099-4AAB-BD43-28B9626C00DB}" type="sibTrans" cxnId="{6202FA8B-99AD-4E09-AD1B-5746E8C4035A}">
      <dgm:prSet/>
      <dgm:spPr/>
      <dgm:t>
        <a:bodyPr/>
        <a:lstStyle/>
        <a:p>
          <a:endParaRPr lang="en-US"/>
        </a:p>
      </dgm:t>
    </dgm:pt>
    <dgm:pt modelId="{0F0EA608-B730-498A-9634-6B02A8460BF4}">
      <dgm:prSet phldrT="[Text]"/>
      <dgm:spPr/>
      <dgm:t>
        <a:bodyPr/>
        <a:lstStyle/>
        <a:p>
          <a:r>
            <a:rPr lang="ka-GE" dirty="0" smtClean="0"/>
            <a:t>სლოგანების, პოსტერების და ბროშურების შექმნა</a:t>
          </a:r>
          <a:endParaRPr lang="en-US" dirty="0"/>
        </a:p>
      </dgm:t>
    </dgm:pt>
    <dgm:pt modelId="{23EACFA2-6FF5-43D1-8451-8AD29C358813}" type="parTrans" cxnId="{DAB595EE-D1A7-48DF-9884-6D03BC3F2852}">
      <dgm:prSet/>
      <dgm:spPr/>
      <dgm:t>
        <a:bodyPr/>
        <a:lstStyle/>
        <a:p>
          <a:endParaRPr lang="en-US"/>
        </a:p>
      </dgm:t>
    </dgm:pt>
    <dgm:pt modelId="{4815E1F0-533C-4676-B4B7-E386EF893B7E}" type="sibTrans" cxnId="{DAB595EE-D1A7-48DF-9884-6D03BC3F2852}">
      <dgm:prSet/>
      <dgm:spPr/>
      <dgm:t>
        <a:bodyPr/>
        <a:lstStyle/>
        <a:p>
          <a:endParaRPr lang="en-US"/>
        </a:p>
      </dgm:t>
    </dgm:pt>
    <dgm:pt modelId="{A5FD29BB-CBF1-44DF-8024-A04809FBF6AB}">
      <dgm:prSet phldrT="[Text]"/>
      <dgm:spPr/>
      <dgm:t>
        <a:bodyPr/>
        <a:lstStyle/>
        <a:p>
          <a:r>
            <a:rPr lang="en-US" b="0" i="0" u="none" strike="noStrike" cap="none" smtClean="0">
              <a:latin typeface="Candara"/>
              <a:ea typeface="Candara"/>
              <a:cs typeface="Candara"/>
              <a:sym typeface="Candara"/>
            </a:rPr>
            <a:t>იუსტიციის სამინისტროს სსიპ დანაშაულის პრევენციის ცენტრის ფსიქოლოგების ტრენინგები ბულინგის თემაზე</a:t>
          </a:r>
          <a:endParaRPr lang="en-US" dirty="0"/>
        </a:p>
      </dgm:t>
    </dgm:pt>
    <dgm:pt modelId="{319EDA86-33BE-455D-BB13-C47915FD0980}" type="parTrans" cxnId="{EEB67B27-C1FF-4425-84EC-9FB7E5906EF8}">
      <dgm:prSet/>
      <dgm:spPr/>
      <dgm:t>
        <a:bodyPr/>
        <a:lstStyle/>
        <a:p>
          <a:endParaRPr lang="en-US"/>
        </a:p>
      </dgm:t>
    </dgm:pt>
    <dgm:pt modelId="{EBD1C737-0853-4F35-AFF5-8EF8725EBEC3}" type="sibTrans" cxnId="{EEB67B27-C1FF-4425-84EC-9FB7E5906EF8}">
      <dgm:prSet/>
      <dgm:spPr/>
      <dgm:t>
        <a:bodyPr/>
        <a:lstStyle/>
        <a:p>
          <a:endParaRPr lang="en-US"/>
        </a:p>
      </dgm:t>
    </dgm:pt>
    <dgm:pt modelId="{BAA71D10-15C2-4D98-96FE-277CE82B1455}">
      <dgm:prSet phldrT="[Text]"/>
      <dgm:spPr/>
      <dgm:t>
        <a:bodyPr/>
        <a:lstStyle/>
        <a:p>
          <a:r>
            <a:rPr lang="ka-GE" dirty="0" smtClean="0"/>
            <a:t>მასწავლებლებთან</a:t>
          </a:r>
          <a:endParaRPr lang="en-US" dirty="0"/>
        </a:p>
      </dgm:t>
    </dgm:pt>
    <dgm:pt modelId="{7847AED6-463D-4EB7-92D4-5A90BEF042D0}" type="parTrans" cxnId="{5D0D3E39-C39A-44B1-AE32-E686B9D7872F}">
      <dgm:prSet/>
      <dgm:spPr/>
      <dgm:t>
        <a:bodyPr/>
        <a:lstStyle/>
        <a:p>
          <a:endParaRPr lang="en-US"/>
        </a:p>
      </dgm:t>
    </dgm:pt>
    <dgm:pt modelId="{3DD5B854-77A3-4587-A71E-1E4B2A593937}" type="sibTrans" cxnId="{5D0D3E39-C39A-44B1-AE32-E686B9D7872F}">
      <dgm:prSet/>
      <dgm:spPr/>
      <dgm:t>
        <a:bodyPr/>
        <a:lstStyle/>
        <a:p>
          <a:endParaRPr lang="en-US"/>
        </a:p>
      </dgm:t>
    </dgm:pt>
    <dgm:pt modelId="{B6600FBC-EF77-414E-AB57-C84CE83FEDA7}">
      <dgm:prSet phldrT="[Text]"/>
      <dgm:spPr/>
      <dgm:t>
        <a:bodyPr/>
        <a:lstStyle/>
        <a:p>
          <a:r>
            <a:rPr lang="ka-GE" dirty="0" smtClean="0"/>
            <a:t> მშობლებთან</a:t>
          </a:r>
          <a:endParaRPr lang="en-US" dirty="0"/>
        </a:p>
      </dgm:t>
    </dgm:pt>
    <dgm:pt modelId="{A697B662-E5E6-4169-B5E6-B4F3DD3C843B}" type="parTrans" cxnId="{51745728-961A-4D0F-A636-FFCEC0C0EE10}">
      <dgm:prSet/>
      <dgm:spPr/>
      <dgm:t>
        <a:bodyPr/>
        <a:lstStyle/>
        <a:p>
          <a:endParaRPr lang="en-US"/>
        </a:p>
      </dgm:t>
    </dgm:pt>
    <dgm:pt modelId="{0CD425F1-22F3-440F-9EA9-A922ACDA0116}" type="sibTrans" cxnId="{51745728-961A-4D0F-A636-FFCEC0C0EE10}">
      <dgm:prSet/>
      <dgm:spPr/>
      <dgm:t>
        <a:bodyPr/>
        <a:lstStyle/>
        <a:p>
          <a:endParaRPr lang="en-US"/>
        </a:p>
      </dgm:t>
    </dgm:pt>
    <dgm:pt modelId="{ACBBB7E2-A34A-4DA7-9823-75EDCA69BCE0}">
      <dgm:prSet phldrT="[Text]"/>
      <dgm:spPr/>
      <dgm:t>
        <a:bodyPr/>
        <a:lstStyle/>
        <a:p>
          <a:r>
            <a:rPr lang="ka-GE" dirty="0" smtClean="0"/>
            <a:t>მოსწავლეებთან </a:t>
          </a:r>
          <a:endParaRPr lang="en-US" dirty="0"/>
        </a:p>
      </dgm:t>
    </dgm:pt>
    <dgm:pt modelId="{F9394FFE-542D-419A-A7F3-150E6DC147DB}" type="parTrans" cxnId="{42291F96-1C41-4E2E-8FFD-FFC1F4F718D5}">
      <dgm:prSet/>
      <dgm:spPr/>
      <dgm:t>
        <a:bodyPr/>
        <a:lstStyle/>
        <a:p>
          <a:endParaRPr lang="en-US"/>
        </a:p>
      </dgm:t>
    </dgm:pt>
    <dgm:pt modelId="{AB50F6B6-6109-4358-8C04-CA7EFBF760B2}" type="sibTrans" cxnId="{42291F96-1C41-4E2E-8FFD-FFC1F4F718D5}">
      <dgm:prSet/>
      <dgm:spPr/>
      <dgm:t>
        <a:bodyPr/>
        <a:lstStyle/>
        <a:p>
          <a:endParaRPr lang="en-US"/>
        </a:p>
      </dgm:t>
    </dgm:pt>
    <dgm:pt modelId="{34A4A4FD-A99E-4CF8-BC4E-66579179389C}">
      <dgm:prSet phldrT="[Text]"/>
      <dgm:spPr/>
      <dgm:t>
        <a:bodyPr/>
        <a:lstStyle/>
        <a:p>
          <a:r>
            <a:rPr lang="ka-GE" dirty="0" smtClean="0"/>
            <a:t>ესსეები და ვიდეობი</a:t>
          </a:r>
          <a:endParaRPr lang="en-US" dirty="0"/>
        </a:p>
      </dgm:t>
    </dgm:pt>
    <dgm:pt modelId="{F6D1D528-304B-4661-AFEA-0513CEDB2BD1}" type="parTrans" cxnId="{4D36EC5C-D914-4FB7-82F6-76B148EA856E}">
      <dgm:prSet/>
      <dgm:spPr/>
      <dgm:t>
        <a:bodyPr/>
        <a:lstStyle/>
        <a:p>
          <a:endParaRPr lang="en-US"/>
        </a:p>
      </dgm:t>
    </dgm:pt>
    <dgm:pt modelId="{440C3FA9-ED74-470E-86C2-45AA09B4621E}" type="sibTrans" cxnId="{4D36EC5C-D914-4FB7-82F6-76B148EA856E}">
      <dgm:prSet/>
      <dgm:spPr/>
      <dgm:t>
        <a:bodyPr/>
        <a:lstStyle/>
        <a:p>
          <a:endParaRPr lang="en-US"/>
        </a:p>
      </dgm:t>
    </dgm:pt>
    <dgm:pt modelId="{FEF0DF45-710A-48BB-8528-54CD95DAF43E}" type="pres">
      <dgm:prSet presAssocID="{44552E0E-513B-45F0-9095-7BDABAE9F28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AAB8F6-66F1-4A3C-869C-D64AD6FF9918}" type="pres">
      <dgm:prSet presAssocID="{CB1B9833-AC79-4D2B-9B1D-AD75CE79B9EF}" presName="comp" presStyleCnt="0"/>
      <dgm:spPr/>
      <dgm:t>
        <a:bodyPr/>
        <a:lstStyle/>
        <a:p>
          <a:endParaRPr lang="en-US"/>
        </a:p>
      </dgm:t>
    </dgm:pt>
    <dgm:pt modelId="{4AB78620-AAC2-462D-84C1-10B9411DA0C2}" type="pres">
      <dgm:prSet presAssocID="{CB1B9833-AC79-4D2B-9B1D-AD75CE79B9EF}" presName="box" presStyleLbl="node1" presStyleIdx="0" presStyleCnt="2"/>
      <dgm:spPr/>
      <dgm:t>
        <a:bodyPr/>
        <a:lstStyle/>
        <a:p>
          <a:endParaRPr lang="en-US"/>
        </a:p>
      </dgm:t>
    </dgm:pt>
    <dgm:pt modelId="{5B04A3F1-8A0D-4E93-90C9-F2C7E1E747AB}" type="pres">
      <dgm:prSet presAssocID="{CB1B9833-AC79-4D2B-9B1D-AD75CE79B9EF}" presName="img" presStyleLbl="fgImgPlace1" presStyleIdx="0" presStyleCnt="2" custScaleX="114039" custScaleY="125000" custLinFactNeighborX="-5182" custLinFactNeighborY="-32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A4A4F9-6309-4335-8927-753637AE8A84}" type="pres">
      <dgm:prSet presAssocID="{CB1B9833-AC79-4D2B-9B1D-AD75CE79B9EF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BB40FD-573D-466F-A4DA-14C264D0B361}" type="pres">
      <dgm:prSet presAssocID="{78CD889B-75FB-4115-831D-A4FFBE87ACD1}" presName="spacer" presStyleCnt="0"/>
      <dgm:spPr/>
      <dgm:t>
        <a:bodyPr/>
        <a:lstStyle/>
        <a:p>
          <a:endParaRPr lang="en-US"/>
        </a:p>
      </dgm:t>
    </dgm:pt>
    <dgm:pt modelId="{BA3CAAED-B59F-4394-A358-622E2E34BD71}" type="pres">
      <dgm:prSet presAssocID="{A5FD29BB-CBF1-44DF-8024-A04809FBF6AB}" presName="comp" presStyleCnt="0"/>
      <dgm:spPr/>
      <dgm:t>
        <a:bodyPr/>
        <a:lstStyle/>
        <a:p>
          <a:endParaRPr lang="en-US"/>
        </a:p>
      </dgm:t>
    </dgm:pt>
    <dgm:pt modelId="{19A3F2FB-CB19-4D57-9F7B-5C24C54241AD}" type="pres">
      <dgm:prSet presAssocID="{A5FD29BB-CBF1-44DF-8024-A04809FBF6AB}" presName="box" presStyleLbl="node1" presStyleIdx="1" presStyleCnt="2"/>
      <dgm:spPr/>
      <dgm:t>
        <a:bodyPr/>
        <a:lstStyle/>
        <a:p>
          <a:endParaRPr lang="en-US"/>
        </a:p>
      </dgm:t>
    </dgm:pt>
    <dgm:pt modelId="{68E2D15A-392F-445D-AAFB-9E977BB486B1}" type="pres">
      <dgm:prSet presAssocID="{A5FD29BB-CBF1-44DF-8024-A04809FBF6AB}" presName="img" presStyleLbl="fgImgPlace1" presStyleIdx="1" presStyleCnt="2" custScaleX="110773" custScaleY="123547" custLinFactNeighborX="-3920" custLinFactNeighborY="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8366948-3F76-4905-AE81-F09117CEFEEA}" type="pres">
      <dgm:prSet presAssocID="{A5FD29BB-CBF1-44DF-8024-A04809FBF6A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36EC5C-D914-4FB7-82F6-76B148EA856E}" srcId="{CB1B9833-AC79-4D2B-9B1D-AD75CE79B9EF}" destId="{34A4A4FD-A99E-4CF8-BC4E-66579179389C}" srcOrd="2" destOrd="0" parTransId="{F6D1D528-304B-4661-AFEA-0513CEDB2BD1}" sibTransId="{440C3FA9-ED74-470E-86C2-45AA09B4621E}"/>
    <dgm:cxn modelId="{9B811909-840B-4DDA-BFCD-CBA136B09A2D}" type="presOf" srcId="{FB83600F-3835-4911-8E17-67F67FA6A0BD}" destId="{4AB78620-AAC2-462D-84C1-10B9411DA0C2}" srcOrd="0" destOrd="1" presId="urn:microsoft.com/office/officeart/2005/8/layout/vList4"/>
    <dgm:cxn modelId="{51745728-961A-4D0F-A636-FFCEC0C0EE10}" srcId="{A5FD29BB-CBF1-44DF-8024-A04809FBF6AB}" destId="{B6600FBC-EF77-414E-AB57-C84CE83FEDA7}" srcOrd="1" destOrd="0" parTransId="{A697B662-E5E6-4169-B5E6-B4F3DD3C843B}" sibTransId="{0CD425F1-22F3-440F-9EA9-A922ACDA0116}"/>
    <dgm:cxn modelId="{D20F52F8-CA22-49CB-BD3C-FC2BE32F413C}" type="presOf" srcId="{34A4A4FD-A99E-4CF8-BC4E-66579179389C}" destId="{5CA4A4F9-6309-4335-8927-753637AE8A84}" srcOrd="1" destOrd="3" presId="urn:microsoft.com/office/officeart/2005/8/layout/vList4"/>
    <dgm:cxn modelId="{5D0D3E39-C39A-44B1-AE32-E686B9D7872F}" srcId="{A5FD29BB-CBF1-44DF-8024-A04809FBF6AB}" destId="{BAA71D10-15C2-4D98-96FE-277CE82B1455}" srcOrd="0" destOrd="0" parTransId="{7847AED6-463D-4EB7-92D4-5A90BEF042D0}" sibTransId="{3DD5B854-77A3-4587-A71E-1E4B2A593937}"/>
    <dgm:cxn modelId="{6202FA8B-99AD-4E09-AD1B-5746E8C4035A}" srcId="{CB1B9833-AC79-4D2B-9B1D-AD75CE79B9EF}" destId="{FB83600F-3835-4911-8E17-67F67FA6A0BD}" srcOrd="0" destOrd="0" parTransId="{31F0352F-AD4D-400C-B8BE-ABCDF8870B0F}" sibTransId="{D5031C5F-E099-4AAB-BD43-28B9626C00DB}"/>
    <dgm:cxn modelId="{DAB595EE-D1A7-48DF-9884-6D03BC3F2852}" srcId="{CB1B9833-AC79-4D2B-9B1D-AD75CE79B9EF}" destId="{0F0EA608-B730-498A-9634-6B02A8460BF4}" srcOrd="1" destOrd="0" parTransId="{23EACFA2-6FF5-43D1-8451-8AD29C358813}" sibTransId="{4815E1F0-533C-4676-B4B7-E386EF893B7E}"/>
    <dgm:cxn modelId="{8CC54377-1839-4724-B67F-E484FDEE356C}" type="presOf" srcId="{34A4A4FD-A99E-4CF8-BC4E-66579179389C}" destId="{4AB78620-AAC2-462D-84C1-10B9411DA0C2}" srcOrd="0" destOrd="3" presId="urn:microsoft.com/office/officeart/2005/8/layout/vList4"/>
    <dgm:cxn modelId="{6227C221-3949-473B-BF2D-A6416C321BC0}" type="presOf" srcId="{0F0EA608-B730-498A-9634-6B02A8460BF4}" destId="{5CA4A4F9-6309-4335-8927-753637AE8A84}" srcOrd="1" destOrd="2" presId="urn:microsoft.com/office/officeart/2005/8/layout/vList4"/>
    <dgm:cxn modelId="{B7A212CF-EC81-4C8B-BFA0-0AB446CFA052}" type="presOf" srcId="{44552E0E-513B-45F0-9095-7BDABAE9F284}" destId="{FEF0DF45-710A-48BB-8528-54CD95DAF43E}" srcOrd="0" destOrd="0" presId="urn:microsoft.com/office/officeart/2005/8/layout/vList4"/>
    <dgm:cxn modelId="{EEB67B27-C1FF-4425-84EC-9FB7E5906EF8}" srcId="{44552E0E-513B-45F0-9095-7BDABAE9F284}" destId="{A5FD29BB-CBF1-44DF-8024-A04809FBF6AB}" srcOrd="1" destOrd="0" parTransId="{319EDA86-33BE-455D-BB13-C47915FD0980}" sibTransId="{EBD1C737-0853-4F35-AFF5-8EF8725EBEC3}"/>
    <dgm:cxn modelId="{42291F96-1C41-4E2E-8FFD-FFC1F4F718D5}" srcId="{A5FD29BB-CBF1-44DF-8024-A04809FBF6AB}" destId="{ACBBB7E2-A34A-4DA7-9823-75EDCA69BCE0}" srcOrd="2" destOrd="0" parTransId="{F9394FFE-542D-419A-A7F3-150E6DC147DB}" sibTransId="{AB50F6B6-6109-4358-8C04-CA7EFBF760B2}"/>
    <dgm:cxn modelId="{A8C57BD8-0789-4B1C-8D23-BB71480A36D7}" type="presOf" srcId="{FB83600F-3835-4911-8E17-67F67FA6A0BD}" destId="{5CA4A4F9-6309-4335-8927-753637AE8A84}" srcOrd="1" destOrd="1" presId="urn:microsoft.com/office/officeart/2005/8/layout/vList4"/>
    <dgm:cxn modelId="{AAA917B8-F1BC-4D2D-A23C-D91C48CC65E9}" type="presOf" srcId="{CB1B9833-AC79-4D2B-9B1D-AD75CE79B9EF}" destId="{4AB78620-AAC2-462D-84C1-10B9411DA0C2}" srcOrd="0" destOrd="0" presId="urn:microsoft.com/office/officeart/2005/8/layout/vList4"/>
    <dgm:cxn modelId="{E522FDB3-C024-4496-8117-5F593693EA24}" type="presOf" srcId="{CB1B9833-AC79-4D2B-9B1D-AD75CE79B9EF}" destId="{5CA4A4F9-6309-4335-8927-753637AE8A84}" srcOrd="1" destOrd="0" presId="urn:microsoft.com/office/officeart/2005/8/layout/vList4"/>
    <dgm:cxn modelId="{DFDBD9D4-9F5D-4AA2-BF80-AA0AF7078672}" type="presOf" srcId="{BAA71D10-15C2-4D98-96FE-277CE82B1455}" destId="{58366948-3F76-4905-AE81-F09117CEFEEA}" srcOrd="1" destOrd="1" presId="urn:microsoft.com/office/officeart/2005/8/layout/vList4"/>
    <dgm:cxn modelId="{50E64B0A-9CBB-4BE3-BEB6-D841C5B42F38}" type="presOf" srcId="{ACBBB7E2-A34A-4DA7-9823-75EDCA69BCE0}" destId="{58366948-3F76-4905-AE81-F09117CEFEEA}" srcOrd="1" destOrd="3" presId="urn:microsoft.com/office/officeart/2005/8/layout/vList4"/>
    <dgm:cxn modelId="{0BB80F77-F6F3-4D79-ACDA-4609D73C01AD}" type="presOf" srcId="{0F0EA608-B730-498A-9634-6B02A8460BF4}" destId="{4AB78620-AAC2-462D-84C1-10B9411DA0C2}" srcOrd="0" destOrd="2" presId="urn:microsoft.com/office/officeart/2005/8/layout/vList4"/>
    <dgm:cxn modelId="{F86E0DD4-7CB9-460E-B8A1-B66FFE0C1CE1}" type="presOf" srcId="{B6600FBC-EF77-414E-AB57-C84CE83FEDA7}" destId="{19A3F2FB-CB19-4D57-9F7B-5C24C54241AD}" srcOrd="0" destOrd="2" presId="urn:microsoft.com/office/officeart/2005/8/layout/vList4"/>
    <dgm:cxn modelId="{8B35D172-5C51-42FA-9160-F8EF5CC9014E}" type="presOf" srcId="{A5FD29BB-CBF1-44DF-8024-A04809FBF6AB}" destId="{58366948-3F76-4905-AE81-F09117CEFEEA}" srcOrd="1" destOrd="0" presId="urn:microsoft.com/office/officeart/2005/8/layout/vList4"/>
    <dgm:cxn modelId="{D2FBDB2F-1560-47C5-B5FD-44671A084864}" type="presOf" srcId="{A5FD29BB-CBF1-44DF-8024-A04809FBF6AB}" destId="{19A3F2FB-CB19-4D57-9F7B-5C24C54241AD}" srcOrd="0" destOrd="0" presId="urn:microsoft.com/office/officeart/2005/8/layout/vList4"/>
    <dgm:cxn modelId="{AB2CDFB9-3429-43D8-BE3A-2E1E0E60C696}" type="presOf" srcId="{B6600FBC-EF77-414E-AB57-C84CE83FEDA7}" destId="{58366948-3F76-4905-AE81-F09117CEFEEA}" srcOrd="1" destOrd="2" presId="urn:microsoft.com/office/officeart/2005/8/layout/vList4"/>
    <dgm:cxn modelId="{566E4FA4-91A6-488A-9370-DD2216C67729}" type="presOf" srcId="{BAA71D10-15C2-4D98-96FE-277CE82B1455}" destId="{19A3F2FB-CB19-4D57-9F7B-5C24C54241AD}" srcOrd="0" destOrd="1" presId="urn:microsoft.com/office/officeart/2005/8/layout/vList4"/>
    <dgm:cxn modelId="{2CFCEF88-8CBA-42C5-B5A8-218CFE569E4C}" srcId="{44552E0E-513B-45F0-9095-7BDABAE9F284}" destId="{CB1B9833-AC79-4D2B-9B1D-AD75CE79B9EF}" srcOrd="0" destOrd="0" parTransId="{FC8FF0CE-965C-4A03-8779-A38DB3333129}" sibTransId="{78CD889B-75FB-4115-831D-A4FFBE87ACD1}"/>
    <dgm:cxn modelId="{E4F5B9A1-5F11-4E8E-A735-E1D412FF5C9A}" type="presOf" srcId="{ACBBB7E2-A34A-4DA7-9823-75EDCA69BCE0}" destId="{19A3F2FB-CB19-4D57-9F7B-5C24C54241AD}" srcOrd="0" destOrd="3" presId="urn:microsoft.com/office/officeart/2005/8/layout/vList4"/>
    <dgm:cxn modelId="{48B35750-A31B-441A-8A32-605B2E35A5FA}" type="presParOf" srcId="{FEF0DF45-710A-48BB-8528-54CD95DAF43E}" destId="{BAAAB8F6-66F1-4A3C-869C-D64AD6FF9918}" srcOrd="0" destOrd="0" presId="urn:microsoft.com/office/officeart/2005/8/layout/vList4"/>
    <dgm:cxn modelId="{83E13FBB-3EEF-4B7A-8573-C4F718E5F1B8}" type="presParOf" srcId="{BAAAB8F6-66F1-4A3C-869C-D64AD6FF9918}" destId="{4AB78620-AAC2-462D-84C1-10B9411DA0C2}" srcOrd="0" destOrd="0" presId="urn:microsoft.com/office/officeart/2005/8/layout/vList4"/>
    <dgm:cxn modelId="{60227D56-EA91-4ADC-AC32-87E8CD702B55}" type="presParOf" srcId="{BAAAB8F6-66F1-4A3C-869C-D64AD6FF9918}" destId="{5B04A3F1-8A0D-4E93-90C9-F2C7E1E747AB}" srcOrd="1" destOrd="0" presId="urn:microsoft.com/office/officeart/2005/8/layout/vList4"/>
    <dgm:cxn modelId="{56363C8A-8B69-4C76-A32A-793CDDE734B4}" type="presParOf" srcId="{BAAAB8F6-66F1-4A3C-869C-D64AD6FF9918}" destId="{5CA4A4F9-6309-4335-8927-753637AE8A84}" srcOrd="2" destOrd="0" presId="urn:microsoft.com/office/officeart/2005/8/layout/vList4"/>
    <dgm:cxn modelId="{B4EEEDEE-14E2-4395-860D-7365ABC737BF}" type="presParOf" srcId="{FEF0DF45-710A-48BB-8528-54CD95DAF43E}" destId="{E6BB40FD-573D-466F-A4DA-14C264D0B361}" srcOrd="1" destOrd="0" presId="urn:microsoft.com/office/officeart/2005/8/layout/vList4"/>
    <dgm:cxn modelId="{3308B9CE-FCBE-444B-B6EB-5CCD619D6E93}" type="presParOf" srcId="{FEF0DF45-710A-48BB-8528-54CD95DAF43E}" destId="{BA3CAAED-B59F-4394-A358-622E2E34BD71}" srcOrd="2" destOrd="0" presId="urn:microsoft.com/office/officeart/2005/8/layout/vList4"/>
    <dgm:cxn modelId="{54FEAE4A-A3F4-4A1E-86EE-7BAE3AD7DE18}" type="presParOf" srcId="{BA3CAAED-B59F-4394-A358-622E2E34BD71}" destId="{19A3F2FB-CB19-4D57-9F7B-5C24C54241AD}" srcOrd="0" destOrd="0" presId="urn:microsoft.com/office/officeart/2005/8/layout/vList4"/>
    <dgm:cxn modelId="{076AB331-BD8A-435D-8331-13174087A57D}" type="presParOf" srcId="{BA3CAAED-B59F-4394-A358-622E2E34BD71}" destId="{68E2D15A-392F-445D-AAFB-9E977BB486B1}" srcOrd="1" destOrd="0" presId="urn:microsoft.com/office/officeart/2005/8/layout/vList4"/>
    <dgm:cxn modelId="{353D1B6F-D418-42FE-8261-2AD340A0B2A5}" type="presParOf" srcId="{BA3CAAED-B59F-4394-A358-622E2E34BD71}" destId="{58366948-3F76-4905-AE81-F09117CEFEE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CFDAAEB-829D-4410-B016-443F981EC32D}" type="doc">
      <dgm:prSet loTypeId="urn:microsoft.com/office/officeart/2005/8/layout/vList6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6104BD2-2F7D-4B44-A334-768F065D07BF}">
      <dgm:prSet phldrT="[Text]"/>
      <dgm:spPr/>
      <dgm:t>
        <a:bodyPr/>
        <a:lstStyle/>
        <a:p>
          <a:r>
            <a:rPr lang="ka-GE" dirty="0" smtClean="0"/>
            <a:t>შედეგების ხელმისაწვდომობა</a:t>
          </a:r>
          <a:endParaRPr lang="en-US" dirty="0"/>
        </a:p>
      </dgm:t>
    </dgm:pt>
    <dgm:pt modelId="{F6EF25DC-E978-46FD-9308-DF622B31FB13}" type="parTrans" cxnId="{E49A587B-88E6-4D9B-A06C-506DA9131275}">
      <dgm:prSet/>
      <dgm:spPr/>
      <dgm:t>
        <a:bodyPr/>
        <a:lstStyle/>
        <a:p>
          <a:endParaRPr lang="en-US"/>
        </a:p>
      </dgm:t>
    </dgm:pt>
    <dgm:pt modelId="{5681CF8C-F241-4FEF-BF08-70218395F186}" type="sibTrans" cxnId="{E49A587B-88E6-4D9B-A06C-506DA9131275}">
      <dgm:prSet/>
      <dgm:spPr/>
      <dgm:t>
        <a:bodyPr/>
        <a:lstStyle/>
        <a:p>
          <a:endParaRPr lang="en-US"/>
        </a:p>
      </dgm:t>
    </dgm:pt>
    <dgm:pt modelId="{568E52F6-1B7B-4189-951C-26CDCC0BDB67}">
      <dgm:prSet phldrT="[Text]"/>
      <dgm:spPr/>
      <dgm:t>
        <a:bodyPr/>
        <a:lstStyle/>
        <a:p>
          <a:r>
            <a:rPr lang="ka-GE" dirty="0" smtClean="0"/>
            <a:t>პროექტის დადებითი შდეგების შესახებ ინფორმაცია უნდა მიეწოდოს სასკოლო საზოგადოებას ყველა საფეხურზე</a:t>
          </a:r>
          <a:endParaRPr lang="en-US" dirty="0"/>
        </a:p>
      </dgm:t>
    </dgm:pt>
    <dgm:pt modelId="{0F12D444-7777-4005-AAEA-471096A6CC63}" type="parTrans" cxnId="{8883B006-BF26-4025-AD63-9F6699F81BC1}">
      <dgm:prSet/>
      <dgm:spPr/>
      <dgm:t>
        <a:bodyPr/>
        <a:lstStyle/>
        <a:p>
          <a:endParaRPr lang="en-US"/>
        </a:p>
      </dgm:t>
    </dgm:pt>
    <dgm:pt modelId="{9D443D2A-CEAD-4834-9560-18A06B558D77}" type="sibTrans" cxnId="{8883B006-BF26-4025-AD63-9F6699F81BC1}">
      <dgm:prSet/>
      <dgm:spPr/>
      <dgm:t>
        <a:bodyPr/>
        <a:lstStyle/>
        <a:p>
          <a:endParaRPr lang="en-US"/>
        </a:p>
      </dgm:t>
    </dgm:pt>
    <dgm:pt modelId="{0691FC69-1FD3-46D4-8FCB-E04356EF7BDD}">
      <dgm:prSet phldrT="[Text]"/>
      <dgm:spPr/>
      <dgm:t>
        <a:bodyPr/>
        <a:lstStyle/>
        <a:p>
          <a:r>
            <a:rPr lang="ka-GE" dirty="0" smtClean="0"/>
            <a:t>ბულინგის მართვა</a:t>
          </a:r>
          <a:endParaRPr lang="en-US" dirty="0"/>
        </a:p>
      </dgm:t>
    </dgm:pt>
    <dgm:pt modelId="{2A455DD1-18E6-49AB-88B6-C3202580AE70}" type="parTrans" cxnId="{D7E33259-CD28-4193-AFAA-92BF2CBDC836}">
      <dgm:prSet/>
      <dgm:spPr/>
      <dgm:t>
        <a:bodyPr/>
        <a:lstStyle/>
        <a:p>
          <a:endParaRPr lang="en-US"/>
        </a:p>
      </dgm:t>
    </dgm:pt>
    <dgm:pt modelId="{A8CC581F-3BEC-4E35-9AC0-EE90953B8FBF}" type="sibTrans" cxnId="{D7E33259-CD28-4193-AFAA-92BF2CBDC836}">
      <dgm:prSet/>
      <dgm:spPr/>
      <dgm:t>
        <a:bodyPr/>
        <a:lstStyle/>
        <a:p>
          <a:endParaRPr lang="en-US"/>
        </a:p>
      </dgm:t>
    </dgm:pt>
    <dgm:pt modelId="{3CE2224F-6D44-4500-BF43-48461855EF75}">
      <dgm:prSet phldrT="[Text]"/>
      <dgm:spPr/>
      <dgm:t>
        <a:bodyPr/>
        <a:lstStyle/>
        <a:p>
          <a:r>
            <a:rPr lang="ka-GE" dirty="0" smtClean="0"/>
            <a:t>მასწავლებლემა და მოსწავლეებმა უნდა შეძლონ ბულინგის შემთხვევების ამოცნობა და შესაბამისად რეაგრება</a:t>
          </a:r>
          <a:endParaRPr lang="en-US" dirty="0"/>
        </a:p>
      </dgm:t>
    </dgm:pt>
    <dgm:pt modelId="{3271906C-B0DE-4058-A1D7-BEF366A6EEF4}" type="parTrans" cxnId="{947192CD-BC9B-4CBA-935F-FE8625C6EE43}">
      <dgm:prSet/>
      <dgm:spPr/>
      <dgm:t>
        <a:bodyPr/>
        <a:lstStyle/>
        <a:p>
          <a:endParaRPr lang="en-US"/>
        </a:p>
      </dgm:t>
    </dgm:pt>
    <dgm:pt modelId="{4C10E58E-0330-4EBA-9773-8A7CDB62BE27}" type="sibTrans" cxnId="{947192CD-BC9B-4CBA-935F-FE8625C6EE43}">
      <dgm:prSet/>
      <dgm:spPr/>
      <dgm:t>
        <a:bodyPr/>
        <a:lstStyle/>
        <a:p>
          <a:endParaRPr lang="en-US"/>
        </a:p>
      </dgm:t>
    </dgm:pt>
    <dgm:pt modelId="{B9FEBCF9-F062-425A-823B-F2ED3E707724}">
      <dgm:prSet phldrT="[Text]"/>
      <dgm:spPr/>
      <dgm:t>
        <a:bodyPr/>
        <a:lstStyle/>
        <a:p>
          <a:r>
            <a:rPr lang="ka-GE" dirty="0" smtClean="0"/>
            <a:t>მოსწავლეთა ჩართულობა</a:t>
          </a:r>
          <a:endParaRPr lang="en-US" dirty="0"/>
        </a:p>
      </dgm:t>
    </dgm:pt>
    <dgm:pt modelId="{A23738F7-BE54-4B7B-AFF0-88417EB32BEB}" type="parTrans" cxnId="{1FE528F3-FD98-44B6-9547-17CDCF26AC65}">
      <dgm:prSet/>
      <dgm:spPr/>
      <dgm:t>
        <a:bodyPr/>
        <a:lstStyle/>
        <a:p>
          <a:endParaRPr lang="en-US"/>
        </a:p>
      </dgm:t>
    </dgm:pt>
    <dgm:pt modelId="{7790B65D-D2B0-479E-A6E4-F546B5B317D1}" type="sibTrans" cxnId="{1FE528F3-FD98-44B6-9547-17CDCF26AC65}">
      <dgm:prSet/>
      <dgm:spPr/>
      <dgm:t>
        <a:bodyPr/>
        <a:lstStyle/>
        <a:p>
          <a:endParaRPr lang="en-US"/>
        </a:p>
      </dgm:t>
    </dgm:pt>
    <dgm:pt modelId="{348B5FB1-9EB3-4745-9852-C5A7F826A916}">
      <dgm:prSet phldrT="[Text]"/>
      <dgm:spPr/>
      <dgm:t>
        <a:bodyPr/>
        <a:lstStyle/>
        <a:p>
          <a:r>
            <a:rPr lang="ka-GE" dirty="0" smtClean="0"/>
            <a:t>უნდა გაიზარდოს მოსწავლეთა ცნობიერება ბულინგის თემაზე</a:t>
          </a:r>
          <a:endParaRPr lang="en-US" dirty="0"/>
        </a:p>
      </dgm:t>
    </dgm:pt>
    <dgm:pt modelId="{CE77FB93-A58A-449B-BB4E-8AD53890089C}" type="parTrans" cxnId="{90DB5966-DF50-45FB-8407-16793539D33A}">
      <dgm:prSet/>
      <dgm:spPr/>
      <dgm:t>
        <a:bodyPr/>
        <a:lstStyle/>
        <a:p>
          <a:endParaRPr lang="en-US"/>
        </a:p>
      </dgm:t>
    </dgm:pt>
    <dgm:pt modelId="{52B2789F-AD83-421F-89E5-2BC8A4FD9875}" type="sibTrans" cxnId="{90DB5966-DF50-45FB-8407-16793539D33A}">
      <dgm:prSet/>
      <dgm:spPr/>
      <dgm:t>
        <a:bodyPr/>
        <a:lstStyle/>
        <a:p>
          <a:endParaRPr lang="en-US"/>
        </a:p>
      </dgm:t>
    </dgm:pt>
    <dgm:pt modelId="{53421D0D-65A5-4DCF-812D-231634209AF2}">
      <dgm:prSet phldrT="[Text]"/>
      <dgm:spPr/>
      <dgm:t>
        <a:bodyPr/>
        <a:lstStyle/>
        <a:p>
          <a:r>
            <a:rPr lang="ka-GE" dirty="0" smtClean="0"/>
            <a:t>მათი ჩართულობით უნდა შეიქმნას რესურსი ამ ტემაზე</a:t>
          </a:r>
          <a:endParaRPr lang="en-US" dirty="0"/>
        </a:p>
      </dgm:t>
    </dgm:pt>
    <dgm:pt modelId="{95590C62-E558-41B1-B74F-6F0E2F486E6A}" type="parTrans" cxnId="{3E69E27A-6DB7-43C7-99EB-ABB6C13511B7}">
      <dgm:prSet/>
      <dgm:spPr/>
      <dgm:t>
        <a:bodyPr/>
        <a:lstStyle/>
        <a:p>
          <a:endParaRPr lang="en-US"/>
        </a:p>
      </dgm:t>
    </dgm:pt>
    <dgm:pt modelId="{C5A4A84A-5844-4DC2-ABD4-56178E526AB4}" type="sibTrans" cxnId="{3E69E27A-6DB7-43C7-99EB-ABB6C13511B7}">
      <dgm:prSet/>
      <dgm:spPr/>
      <dgm:t>
        <a:bodyPr/>
        <a:lstStyle/>
        <a:p>
          <a:endParaRPr lang="en-US"/>
        </a:p>
      </dgm:t>
    </dgm:pt>
    <dgm:pt modelId="{8EAE75F4-1BE3-4158-94D4-596C5ACF2960}">
      <dgm:prSet phldrT="[Text]"/>
      <dgm:spPr/>
      <dgm:t>
        <a:bodyPr/>
        <a:lstStyle/>
        <a:p>
          <a:r>
            <a:rPr lang="ka-GE" dirty="0" smtClean="0"/>
            <a:t>მშობელთა ჩართულობა</a:t>
          </a:r>
          <a:endParaRPr lang="en-US" dirty="0"/>
        </a:p>
      </dgm:t>
    </dgm:pt>
    <dgm:pt modelId="{584F577E-0240-49A8-86D5-2CE7500EA419}" type="parTrans" cxnId="{558EA275-AEDB-429A-9A72-55266602A419}">
      <dgm:prSet/>
      <dgm:spPr/>
      <dgm:t>
        <a:bodyPr/>
        <a:lstStyle/>
        <a:p>
          <a:endParaRPr lang="en-US"/>
        </a:p>
      </dgm:t>
    </dgm:pt>
    <dgm:pt modelId="{F984BA34-63B4-4691-A5F8-BA5590485D2D}" type="sibTrans" cxnId="{558EA275-AEDB-429A-9A72-55266602A419}">
      <dgm:prSet/>
      <dgm:spPr/>
      <dgm:t>
        <a:bodyPr/>
        <a:lstStyle/>
        <a:p>
          <a:endParaRPr lang="en-US"/>
        </a:p>
      </dgm:t>
    </dgm:pt>
    <dgm:pt modelId="{47E7527B-B8DF-4E6A-9E09-C28326799225}">
      <dgm:prSet/>
      <dgm:spPr/>
      <dgm:t>
        <a:bodyPr/>
        <a:lstStyle/>
        <a:p>
          <a:r>
            <a:rPr lang="ka-GE" dirty="0" smtClean="0"/>
            <a:t>მშობელთა ცნობიერების ამაღლება ბულინგის თემაზე</a:t>
          </a:r>
          <a:endParaRPr lang="en-US" dirty="0"/>
        </a:p>
      </dgm:t>
    </dgm:pt>
    <dgm:pt modelId="{78BD1C66-7371-4BC7-88E8-E951D6996705}" type="parTrans" cxnId="{2101ABEA-8F9B-4C56-B548-1AF89D942A8E}">
      <dgm:prSet/>
      <dgm:spPr/>
      <dgm:t>
        <a:bodyPr/>
        <a:lstStyle/>
        <a:p>
          <a:endParaRPr lang="en-US"/>
        </a:p>
      </dgm:t>
    </dgm:pt>
    <dgm:pt modelId="{2A1C0393-76F8-4BB7-AE2B-171BBD363EEA}" type="sibTrans" cxnId="{2101ABEA-8F9B-4C56-B548-1AF89D942A8E}">
      <dgm:prSet/>
      <dgm:spPr/>
      <dgm:t>
        <a:bodyPr/>
        <a:lstStyle/>
        <a:p>
          <a:endParaRPr lang="en-US"/>
        </a:p>
      </dgm:t>
    </dgm:pt>
    <dgm:pt modelId="{DA71D26F-2E10-4E8A-8DCE-E982CB1147CD}">
      <dgm:prSet/>
      <dgm:spPr/>
      <dgm:t>
        <a:bodyPr/>
        <a:lstStyle/>
        <a:p>
          <a:endParaRPr lang="en-US" dirty="0"/>
        </a:p>
      </dgm:t>
    </dgm:pt>
    <dgm:pt modelId="{4E90468D-A6FE-4D4F-953F-F6E4C7B6CDEF}" type="parTrans" cxnId="{78EC792A-FD3B-43EC-BEC0-D0F2F93756EA}">
      <dgm:prSet/>
      <dgm:spPr/>
      <dgm:t>
        <a:bodyPr/>
        <a:lstStyle/>
        <a:p>
          <a:endParaRPr lang="en-US"/>
        </a:p>
      </dgm:t>
    </dgm:pt>
    <dgm:pt modelId="{76C7BAAC-F84B-47DF-ADE2-4AFC77F86EA6}" type="sibTrans" cxnId="{78EC792A-FD3B-43EC-BEC0-D0F2F93756EA}">
      <dgm:prSet/>
      <dgm:spPr/>
      <dgm:t>
        <a:bodyPr/>
        <a:lstStyle/>
        <a:p>
          <a:endParaRPr lang="en-US"/>
        </a:p>
      </dgm:t>
    </dgm:pt>
    <dgm:pt modelId="{9D3A0AFB-8ABC-40C2-89EB-DD720EBB3EB9}" type="pres">
      <dgm:prSet presAssocID="{1CFDAAEB-829D-4410-B016-443F981EC32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060C56-D735-479E-8FB7-2C43122669AB}" type="pres">
      <dgm:prSet presAssocID="{16104BD2-2F7D-4B44-A334-768F065D07BF}" presName="linNode" presStyleCnt="0"/>
      <dgm:spPr/>
      <dgm:t>
        <a:bodyPr/>
        <a:lstStyle/>
        <a:p>
          <a:endParaRPr lang="en-US"/>
        </a:p>
      </dgm:t>
    </dgm:pt>
    <dgm:pt modelId="{834B7F0B-B59D-42DF-9ACF-1F9109D39EDB}" type="pres">
      <dgm:prSet presAssocID="{16104BD2-2F7D-4B44-A334-768F065D07BF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65392-45A9-49FC-A260-55AEFFAD46DC}" type="pres">
      <dgm:prSet presAssocID="{16104BD2-2F7D-4B44-A334-768F065D07BF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0C9F3-9749-4FFF-A2DB-10A302CD2516}" type="pres">
      <dgm:prSet presAssocID="{5681CF8C-F241-4FEF-BF08-70218395F186}" presName="spacing" presStyleCnt="0"/>
      <dgm:spPr/>
      <dgm:t>
        <a:bodyPr/>
        <a:lstStyle/>
        <a:p>
          <a:endParaRPr lang="en-US"/>
        </a:p>
      </dgm:t>
    </dgm:pt>
    <dgm:pt modelId="{FF13FBD5-7421-4C3B-A124-0D2109D01DF9}" type="pres">
      <dgm:prSet presAssocID="{0691FC69-1FD3-46D4-8FCB-E04356EF7BDD}" presName="linNode" presStyleCnt="0"/>
      <dgm:spPr/>
      <dgm:t>
        <a:bodyPr/>
        <a:lstStyle/>
        <a:p>
          <a:endParaRPr lang="en-US"/>
        </a:p>
      </dgm:t>
    </dgm:pt>
    <dgm:pt modelId="{487FCD20-5FEC-4290-8127-4F957713A60A}" type="pres">
      <dgm:prSet presAssocID="{0691FC69-1FD3-46D4-8FCB-E04356EF7BDD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3C896-605F-40F7-BBDC-DDE34698DDFE}" type="pres">
      <dgm:prSet presAssocID="{0691FC69-1FD3-46D4-8FCB-E04356EF7BD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C8B0-7950-4B34-BD80-4F85752D6C9E}" type="pres">
      <dgm:prSet presAssocID="{A8CC581F-3BEC-4E35-9AC0-EE90953B8FBF}" presName="spacing" presStyleCnt="0"/>
      <dgm:spPr/>
      <dgm:t>
        <a:bodyPr/>
        <a:lstStyle/>
        <a:p>
          <a:endParaRPr lang="en-US"/>
        </a:p>
      </dgm:t>
    </dgm:pt>
    <dgm:pt modelId="{7DD6F22C-0951-42BF-A323-4BF845AC4E64}" type="pres">
      <dgm:prSet presAssocID="{B9FEBCF9-F062-425A-823B-F2ED3E707724}" presName="linNode" presStyleCnt="0"/>
      <dgm:spPr/>
      <dgm:t>
        <a:bodyPr/>
        <a:lstStyle/>
        <a:p>
          <a:endParaRPr lang="en-US"/>
        </a:p>
      </dgm:t>
    </dgm:pt>
    <dgm:pt modelId="{22850D17-4DD5-4A14-81B2-EE563B1BCDDA}" type="pres">
      <dgm:prSet presAssocID="{B9FEBCF9-F062-425A-823B-F2ED3E707724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2B00A7-8C65-41F1-9C35-B6DBA4F57D30}" type="pres">
      <dgm:prSet presAssocID="{B9FEBCF9-F062-425A-823B-F2ED3E707724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F96186-4C58-4073-8A0E-B9C92D761468}" type="pres">
      <dgm:prSet presAssocID="{7790B65D-D2B0-479E-A6E4-F546B5B317D1}" presName="spacing" presStyleCnt="0"/>
      <dgm:spPr/>
      <dgm:t>
        <a:bodyPr/>
        <a:lstStyle/>
        <a:p>
          <a:endParaRPr lang="en-US"/>
        </a:p>
      </dgm:t>
    </dgm:pt>
    <dgm:pt modelId="{8F541356-37E8-4769-91B1-B3609551BB27}" type="pres">
      <dgm:prSet presAssocID="{8EAE75F4-1BE3-4158-94D4-596C5ACF2960}" presName="linNode" presStyleCnt="0"/>
      <dgm:spPr/>
      <dgm:t>
        <a:bodyPr/>
        <a:lstStyle/>
        <a:p>
          <a:endParaRPr lang="en-US"/>
        </a:p>
      </dgm:t>
    </dgm:pt>
    <dgm:pt modelId="{3FE21223-6931-4DB4-9034-A7E971B4E9A9}" type="pres">
      <dgm:prSet presAssocID="{8EAE75F4-1BE3-4158-94D4-596C5ACF2960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3AC8D-D4FB-4286-845A-F961551A32CA}" type="pres">
      <dgm:prSet presAssocID="{8EAE75F4-1BE3-4158-94D4-596C5ACF2960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CFE5BB-D6B3-4CDD-B124-BBAF105B136B}" type="presOf" srcId="{348B5FB1-9EB3-4745-9852-C5A7F826A916}" destId="{772B00A7-8C65-41F1-9C35-B6DBA4F57D30}" srcOrd="0" destOrd="0" presId="urn:microsoft.com/office/officeart/2005/8/layout/vList6"/>
    <dgm:cxn modelId="{1FE528F3-FD98-44B6-9547-17CDCF26AC65}" srcId="{1CFDAAEB-829D-4410-B016-443F981EC32D}" destId="{B9FEBCF9-F062-425A-823B-F2ED3E707724}" srcOrd="2" destOrd="0" parTransId="{A23738F7-BE54-4B7B-AFF0-88417EB32BEB}" sibTransId="{7790B65D-D2B0-479E-A6E4-F546B5B317D1}"/>
    <dgm:cxn modelId="{7B455348-C5E0-4552-961B-6E573636CC29}" type="presOf" srcId="{53421D0D-65A5-4DCF-812D-231634209AF2}" destId="{772B00A7-8C65-41F1-9C35-B6DBA4F57D30}" srcOrd="0" destOrd="1" presId="urn:microsoft.com/office/officeart/2005/8/layout/vList6"/>
    <dgm:cxn modelId="{26F1EDAE-E298-4C49-B05E-1C56EC0A3469}" type="presOf" srcId="{16104BD2-2F7D-4B44-A334-768F065D07BF}" destId="{834B7F0B-B59D-42DF-9ACF-1F9109D39EDB}" srcOrd="0" destOrd="0" presId="urn:microsoft.com/office/officeart/2005/8/layout/vList6"/>
    <dgm:cxn modelId="{5BCF66A4-93D9-4DC8-BD53-F6A0429A4AF7}" type="presOf" srcId="{0691FC69-1FD3-46D4-8FCB-E04356EF7BDD}" destId="{487FCD20-5FEC-4290-8127-4F957713A60A}" srcOrd="0" destOrd="0" presId="urn:microsoft.com/office/officeart/2005/8/layout/vList6"/>
    <dgm:cxn modelId="{2101ABEA-8F9B-4C56-B548-1AF89D942A8E}" srcId="{8EAE75F4-1BE3-4158-94D4-596C5ACF2960}" destId="{47E7527B-B8DF-4E6A-9E09-C28326799225}" srcOrd="1" destOrd="0" parTransId="{78BD1C66-7371-4BC7-88E8-E951D6996705}" sibTransId="{2A1C0393-76F8-4BB7-AE2B-171BBD363EEA}"/>
    <dgm:cxn modelId="{C8EA649B-B1DC-48A5-82EF-149313D0CA2F}" type="presOf" srcId="{47E7527B-B8DF-4E6A-9E09-C28326799225}" destId="{D773AC8D-D4FB-4286-845A-F961551A32CA}" srcOrd="0" destOrd="1" presId="urn:microsoft.com/office/officeart/2005/8/layout/vList6"/>
    <dgm:cxn modelId="{A27FCD12-70D9-413C-B0AC-E1002D7DE937}" type="presOf" srcId="{568E52F6-1B7B-4189-951C-26CDCC0BDB67}" destId="{BBA65392-45A9-49FC-A260-55AEFFAD46DC}" srcOrd="0" destOrd="0" presId="urn:microsoft.com/office/officeart/2005/8/layout/vList6"/>
    <dgm:cxn modelId="{9D6CCD8C-C856-4099-94F5-6782CF1B10BD}" type="presOf" srcId="{3CE2224F-6D44-4500-BF43-48461855EF75}" destId="{95B3C896-605F-40F7-BBDC-DDE34698DDFE}" srcOrd="0" destOrd="0" presId="urn:microsoft.com/office/officeart/2005/8/layout/vList6"/>
    <dgm:cxn modelId="{3E69E27A-6DB7-43C7-99EB-ABB6C13511B7}" srcId="{B9FEBCF9-F062-425A-823B-F2ED3E707724}" destId="{53421D0D-65A5-4DCF-812D-231634209AF2}" srcOrd="1" destOrd="0" parTransId="{95590C62-E558-41B1-B74F-6F0E2F486E6A}" sibTransId="{C5A4A84A-5844-4DC2-ABD4-56178E526AB4}"/>
    <dgm:cxn modelId="{558EA275-AEDB-429A-9A72-55266602A419}" srcId="{1CFDAAEB-829D-4410-B016-443F981EC32D}" destId="{8EAE75F4-1BE3-4158-94D4-596C5ACF2960}" srcOrd="3" destOrd="0" parTransId="{584F577E-0240-49A8-86D5-2CE7500EA419}" sibTransId="{F984BA34-63B4-4691-A5F8-BA5590485D2D}"/>
    <dgm:cxn modelId="{E49A587B-88E6-4D9B-A06C-506DA9131275}" srcId="{1CFDAAEB-829D-4410-B016-443F981EC32D}" destId="{16104BD2-2F7D-4B44-A334-768F065D07BF}" srcOrd="0" destOrd="0" parTransId="{F6EF25DC-E978-46FD-9308-DF622B31FB13}" sibTransId="{5681CF8C-F241-4FEF-BF08-70218395F186}"/>
    <dgm:cxn modelId="{13F6EEBF-4FEB-42F3-8803-99E45C60BC12}" type="presOf" srcId="{1CFDAAEB-829D-4410-B016-443F981EC32D}" destId="{9D3A0AFB-8ABC-40C2-89EB-DD720EBB3EB9}" srcOrd="0" destOrd="0" presId="urn:microsoft.com/office/officeart/2005/8/layout/vList6"/>
    <dgm:cxn modelId="{A45D5C7D-3595-4D83-BC77-D876A623EFA4}" type="presOf" srcId="{8EAE75F4-1BE3-4158-94D4-596C5ACF2960}" destId="{3FE21223-6931-4DB4-9034-A7E971B4E9A9}" srcOrd="0" destOrd="0" presId="urn:microsoft.com/office/officeart/2005/8/layout/vList6"/>
    <dgm:cxn modelId="{3BCDC67D-9041-4C44-A0FD-BBFB0C0ADC1F}" type="presOf" srcId="{DA71D26F-2E10-4E8A-8DCE-E982CB1147CD}" destId="{D773AC8D-D4FB-4286-845A-F961551A32CA}" srcOrd="0" destOrd="0" presId="urn:microsoft.com/office/officeart/2005/8/layout/vList6"/>
    <dgm:cxn modelId="{90DB5966-DF50-45FB-8407-16793539D33A}" srcId="{B9FEBCF9-F062-425A-823B-F2ED3E707724}" destId="{348B5FB1-9EB3-4745-9852-C5A7F826A916}" srcOrd="0" destOrd="0" parTransId="{CE77FB93-A58A-449B-BB4E-8AD53890089C}" sibTransId="{52B2789F-AD83-421F-89E5-2BC8A4FD9875}"/>
    <dgm:cxn modelId="{8883B006-BF26-4025-AD63-9F6699F81BC1}" srcId="{16104BD2-2F7D-4B44-A334-768F065D07BF}" destId="{568E52F6-1B7B-4189-951C-26CDCC0BDB67}" srcOrd="0" destOrd="0" parTransId="{0F12D444-7777-4005-AAEA-471096A6CC63}" sibTransId="{9D443D2A-CEAD-4834-9560-18A06B558D77}"/>
    <dgm:cxn modelId="{D7E33259-CD28-4193-AFAA-92BF2CBDC836}" srcId="{1CFDAAEB-829D-4410-B016-443F981EC32D}" destId="{0691FC69-1FD3-46D4-8FCB-E04356EF7BDD}" srcOrd="1" destOrd="0" parTransId="{2A455DD1-18E6-49AB-88B6-C3202580AE70}" sibTransId="{A8CC581F-3BEC-4E35-9AC0-EE90953B8FBF}"/>
    <dgm:cxn modelId="{5C124B7B-B4D3-4041-9680-7209B7C72A40}" type="presOf" srcId="{B9FEBCF9-F062-425A-823B-F2ED3E707724}" destId="{22850D17-4DD5-4A14-81B2-EE563B1BCDDA}" srcOrd="0" destOrd="0" presId="urn:microsoft.com/office/officeart/2005/8/layout/vList6"/>
    <dgm:cxn modelId="{947192CD-BC9B-4CBA-935F-FE8625C6EE43}" srcId="{0691FC69-1FD3-46D4-8FCB-E04356EF7BDD}" destId="{3CE2224F-6D44-4500-BF43-48461855EF75}" srcOrd="0" destOrd="0" parTransId="{3271906C-B0DE-4058-A1D7-BEF366A6EEF4}" sibTransId="{4C10E58E-0330-4EBA-9773-8A7CDB62BE27}"/>
    <dgm:cxn modelId="{78EC792A-FD3B-43EC-BEC0-D0F2F93756EA}" srcId="{8EAE75F4-1BE3-4158-94D4-596C5ACF2960}" destId="{DA71D26F-2E10-4E8A-8DCE-E982CB1147CD}" srcOrd="0" destOrd="0" parTransId="{4E90468D-A6FE-4D4F-953F-F6E4C7B6CDEF}" sibTransId="{76C7BAAC-F84B-47DF-ADE2-4AFC77F86EA6}"/>
    <dgm:cxn modelId="{D951A6A4-7DAB-4943-A5DA-67D3A8943D4C}" type="presParOf" srcId="{9D3A0AFB-8ABC-40C2-89EB-DD720EBB3EB9}" destId="{90060C56-D735-479E-8FB7-2C43122669AB}" srcOrd="0" destOrd="0" presId="urn:microsoft.com/office/officeart/2005/8/layout/vList6"/>
    <dgm:cxn modelId="{95656C41-A692-4010-8F9F-FA26F0062BC8}" type="presParOf" srcId="{90060C56-D735-479E-8FB7-2C43122669AB}" destId="{834B7F0B-B59D-42DF-9ACF-1F9109D39EDB}" srcOrd="0" destOrd="0" presId="urn:microsoft.com/office/officeart/2005/8/layout/vList6"/>
    <dgm:cxn modelId="{DFB6FE36-E743-4626-AFDB-D17C7737A91E}" type="presParOf" srcId="{90060C56-D735-479E-8FB7-2C43122669AB}" destId="{BBA65392-45A9-49FC-A260-55AEFFAD46DC}" srcOrd="1" destOrd="0" presId="urn:microsoft.com/office/officeart/2005/8/layout/vList6"/>
    <dgm:cxn modelId="{0F912DB6-88D2-495F-AB7F-807A97B851BF}" type="presParOf" srcId="{9D3A0AFB-8ABC-40C2-89EB-DD720EBB3EB9}" destId="{F170C9F3-9749-4FFF-A2DB-10A302CD2516}" srcOrd="1" destOrd="0" presId="urn:microsoft.com/office/officeart/2005/8/layout/vList6"/>
    <dgm:cxn modelId="{2EE34C38-CF92-43C2-AFDC-560C60DDFBDA}" type="presParOf" srcId="{9D3A0AFB-8ABC-40C2-89EB-DD720EBB3EB9}" destId="{FF13FBD5-7421-4C3B-A124-0D2109D01DF9}" srcOrd="2" destOrd="0" presId="urn:microsoft.com/office/officeart/2005/8/layout/vList6"/>
    <dgm:cxn modelId="{F5B2E5EC-1849-4916-BE04-94F3E0C288AF}" type="presParOf" srcId="{FF13FBD5-7421-4C3B-A124-0D2109D01DF9}" destId="{487FCD20-5FEC-4290-8127-4F957713A60A}" srcOrd="0" destOrd="0" presId="urn:microsoft.com/office/officeart/2005/8/layout/vList6"/>
    <dgm:cxn modelId="{5B3B29F3-1303-485F-B13C-CA0302E1B71C}" type="presParOf" srcId="{FF13FBD5-7421-4C3B-A124-0D2109D01DF9}" destId="{95B3C896-605F-40F7-BBDC-DDE34698DDFE}" srcOrd="1" destOrd="0" presId="urn:microsoft.com/office/officeart/2005/8/layout/vList6"/>
    <dgm:cxn modelId="{5CA76428-2A1C-4278-85EB-6580E7631C10}" type="presParOf" srcId="{9D3A0AFB-8ABC-40C2-89EB-DD720EBB3EB9}" destId="{2EE4C8B0-7950-4B34-BD80-4F85752D6C9E}" srcOrd="3" destOrd="0" presId="urn:microsoft.com/office/officeart/2005/8/layout/vList6"/>
    <dgm:cxn modelId="{C3946DF4-6787-45EF-8224-CD0E993E531B}" type="presParOf" srcId="{9D3A0AFB-8ABC-40C2-89EB-DD720EBB3EB9}" destId="{7DD6F22C-0951-42BF-A323-4BF845AC4E64}" srcOrd="4" destOrd="0" presId="urn:microsoft.com/office/officeart/2005/8/layout/vList6"/>
    <dgm:cxn modelId="{D3300B42-836C-4592-B3E3-E90FD0C7E505}" type="presParOf" srcId="{7DD6F22C-0951-42BF-A323-4BF845AC4E64}" destId="{22850D17-4DD5-4A14-81B2-EE563B1BCDDA}" srcOrd="0" destOrd="0" presId="urn:microsoft.com/office/officeart/2005/8/layout/vList6"/>
    <dgm:cxn modelId="{87F7C4F5-75D9-462D-8AEA-4756C4CF9DFB}" type="presParOf" srcId="{7DD6F22C-0951-42BF-A323-4BF845AC4E64}" destId="{772B00A7-8C65-41F1-9C35-B6DBA4F57D30}" srcOrd="1" destOrd="0" presId="urn:microsoft.com/office/officeart/2005/8/layout/vList6"/>
    <dgm:cxn modelId="{4C0D1EB8-7784-4E7B-85BF-6C654E4A2145}" type="presParOf" srcId="{9D3A0AFB-8ABC-40C2-89EB-DD720EBB3EB9}" destId="{EEF96186-4C58-4073-8A0E-B9C92D761468}" srcOrd="5" destOrd="0" presId="urn:microsoft.com/office/officeart/2005/8/layout/vList6"/>
    <dgm:cxn modelId="{1EE5A036-085E-4D10-A56D-673E4F87AF57}" type="presParOf" srcId="{9D3A0AFB-8ABC-40C2-89EB-DD720EBB3EB9}" destId="{8F541356-37E8-4769-91B1-B3609551BB27}" srcOrd="6" destOrd="0" presId="urn:microsoft.com/office/officeart/2005/8/layout/vList6"/>
    <dgm:cxn modelId="{FD6B1B0A-E2A3-4C71-BEF6-D4987FBD1289}" type="presParOf" srcId="{8F541356-37E8-4769-91B1-B3609551BB27}" destId="{3FE21223-6931-4DB4-9034-A7E971B4E9A9}" srcOrd="0" destOrd="0" presId="urn:microsoft.com/office/officeart/2005/8/layout/vList6"/>
    <dgm:cxn modelId="{7F8FF9DC-7943-4904-A6F1-EE28203FCAC1}" type="presParOf" srcId="{8F541356-37E8-4769-91B1-B3609551BB27}" destId="{D773AC8D-D4FB-4286-845A-F961551A32C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7D720-850B-456C-AC2F-3F228FFBBA7B}">
      <dsp:nvSpPr>
        <dsp:cNvPr id="0" name=""/>
        <dsp:cNvSpPr/>
      </dsp:nvSpPr>
      <dsp:spPr>
        <a:xfrm>
          <a:off x="5744" y="603451"/>
          <a:ext cx="261188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პრობლემის აღწერა</a:t>
          </a:r>
          <a:endParaRPr lang="en-US" sz="1700" kern="1200" dirty="0"/>
        </a:p>
      </dsp:txBody>
      <dsp:txXfrm>
        <a:off x="5744" y="603451"/>
        <a:ext cx="2611888" cy="489600"/>
      </dsp:txXfrm>
    </dsp:sp>
    <dsp:sp modelId="{1E6009C7-DD7B-4985-AA84-D8769B730522}">
      <dsp:nvSpPr>
        <dsp:cNvPr id="0" name=""/>
        <dsp:cNvSpPr/>
      </dsp:nvSpPr>
      <dsp:spPr>
        <a:xfrm>
          <a:off x="540709" y="1093051"/>
          <a:ext cx="2611888" cy="4404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ბულინგის ფორმების, მასთან დაპირისპირების, თავდაცვისა და პრევენციის სტრატეგიების შესახებ დაბალი ცნობადობა, მოსწავლეებში და მასწავლებლებში</a:t>
          </a:r>
          <a:endParaRPr lang="en-US" sz="1700" kern="1200" dirty="0"/>
        </a:p>
      </dsp:txBody>
      <dsp:txXfrm>
        <a:off x="617209" y="1169551"/>
        <a:ext cx="2458888" cy="4251487"/>
      </dsp:txXfrm>
    </dsp:sp>
    <dsp:sp modelId="{01B7DAE0-A03A-489D-A48F-72D27C41D5CC}">
      <dsp:nvSpPr>
        <dsp:cNvPr id="0" name=""/>
        <dsp:cNvSpPr/>
      </dsp:nvSpPr>
      <dsp:spPr>
        <a:xfrm>
          <a:off x="3060056" y="608452"/>
          <a:ext cx="839420" cy="6502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60056" y="738509"/>
        <a:ext cx="644335" cy="390170"/>
      </dsp:txXfrm>
    </dsp:sp>
    <dsp:sp modelId="{F4FAFB62-D3C0-4034-A2DA-07542BF5006B}">
      <dsp:nvSpPr>
        <dsp:cNvPr id="0" name=""/>
        <dsp:cNvSpPr/>
      </dsp:nvSpPr>
      <dsp:spPr>
        <a:xfrm>
          <a:off x="4201444" y="603451"/>
          <a:ext cx="261188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პროგრამის მიზანი</a:t>
          </a:r>
          <a:endParaRPr lang="en-US" sz="1700" kern="1200" dirty="0"/>
        </a:p>
      </dsp:txBody>
      <dsp:txXfrm>
        <a:off x="4201444" y="603451"/>
        <a:ext cx="2611888" cy="489600"/>
      </dsp:txXfrm>
    </dsp:sp>
    <dsp:sp modelId="{5A234A55-03D6-454C-BFDF-E17768BCA592}">
      <dsp:nvSpPr>
        <dsp:cNvPr id="0" name=""/>
        <dsp:cNvSpPr/>
      </dsp:nvSpPr>
      <dsp:spPr>
        <a:xfrm>
          <a:off x="4736409" y="1093051"/>
          <a:ext cx="2611888" cy="4404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1" indent="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>
              <a:latin typeface="Candara"/>
              <a:ea typeface="Candara"/>
              <a:cs typeface="Candara"/>
              <a:sym typeface="Candara"/>
            </a:rPr>
            <a:t>მოსწავლეთა შორის</a:t>
          </a:r>
          <a:r>
            <a:rPr lang="ka-GE" sz="1700" b="0" i="0" u="none" strike="noStrike" kern="1200" cap="none" dirty="0" smtClean="0">
              <a:latin typeface="Candara"/>
              <a:ea typeface="Candara"/>
              <a:cs typeface="Candara"/>
              <a:sym typeface="Candara"/>
            </a:rPr>
            <a:t> მატერიალური და ციფრული რესურსებით </a:t>
          </a:r>
          <a:r>
            <a:rPr lang="ka-GE" sz="1700" kern="1200" dirty="0" smtClean="0">
              <a:latin typeface="Times New Roman"/>
              <a:ea typeface="Times New Roman"/>
              <a:cs typeface="Times New Roman"/>
              <a:sym typeface="Times New Roman"/>
            </a:rPr>
            <a:t>ძალადობისა და აგრესიის აღმოფხვრის ხელშეწყობა.</a:t>
          </a:r>
          <a:endParaRPr lang="en-US" sz="1700" kern="1200" dirty="0"/>
        </a:p>
      </dsp:txBody>
      <dsp:txXfrm>
        <a:off x="4812909" y="1169551"/>
        <a:ext cx="2458888" cy="4251487"/>
      </dsp:txXfrm>
    </dsp:sp>
    <dsp:sp modelId="{22D51F73-C1DD-4E73-8CE8-47D1C2E1119A}">
      <dsp:nvSpPr>
        <dsp:cNvPr id="0" name=""/>
        <dsp:cNvSpPr/>
      </dsp:nvSpPr>
      <dsp:spPr>
        <a:xfrm>
          <a:off x="7209286" y="523108"/>
          <a:ext cx="839420" cy="65028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209286" y="653165"/>
        <a:ext cx="644335" cy="390170"/>
      </dsp:txXfrm>
    </dsp:sp>
    <dsp:sp modelId="{EFB804E2-1CD1-45E5-B02A-D18F33083DA6}">
      <dsp:nvSpPr>
        <dsp:cNvPr id="0" name=""/>
        <dsp:cNvSpPr/>
      </dsp:nvSpPr>
      <dsp:spPr>
        <a:xfrm>
          <a:off x="8397144" y="603451"/>
          <a:ext cx="2611888" cy="73439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ამოცანები</a:t>
          </a:r>
          <a:endParaRPr lang="en-US" sz="1700" kern="1200" dirty="0"/>
        </a:p>
      </dsp:txBody>
      <dsp:txXfrm>
        <a:off x="8397144" y="603451"/>
        <a:ext cx="2611888" cy="489600"/>
      </dsp:txXfrm>
    </dsp:sp>
    <dsp:sp modelId="{9D992E56-585F-4523-82D9-7DC4FC448EB6}">
      <dsp:nvSpPr>
        <dsp:cNvPr id="0" name=""/>
        <dsp:cNvSpPr/>
      </dsp:nvSpPr>
      <dsp:spPr>
        <a:xfrm>
          <a:off x="8932109" y="1093051"/>
          <a:ext cx="2611888" cy="44044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>
              <a:latin typeface="Candara"/>
              <a:ea typeface="Candara"/>
              <a:cs typeface="Candara"/>
              <a:sym typeface="Candara"/>
            </a:rPr>
            <a:t>ფსიქოლოგის ჩართულობით ძალადობის თემაზე ელექტრონული რესურსების მომზადება;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>
              <a:latin typeface="Candara"/>
              <a:ea typeface="Candara"/>
              <a:cs typeface="Candara"/>
              <a:sym typeface="Candara"/>
            </a:rPr>
            <a:t>მოსწავლეებისათვის სპეციალური ცოდნის მიწოდება ბულინგის რაობაზე;</a:t>
          </a:r>
          <a:endParaRPr lang="ka-GE" sz="1700" kern="1200" dirty="0">
            <a:latin typeface="Candara"/>
            <a:ea typeface="Candara"/>
            <a:cs typeface="Candara"/>
            <a:sym typeface="Candara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>
              <a:latin typeface="Candara"/>
              <a:ea typeface="Candara"/>
              <a:cs typeface="Candara"/>
              <a:sym typeface="Candara"/>
            </a:rPr>
            <a:t>მასწავლებელთა და მშობელთა კომპეტენციის ამაღლება ბულინგის მართვაში.</a:t>
          </a:r>
          <a:endParaRPr lang="ka-GE" sz="1700" kern="1200" dirty="0">
            <a:latin typeface="Candara"/>
            <a:ea typeface="Candara"/>
            <a:cs typeface="Candara"/>
            <a:sym typeface="Candara"/>
          </a:endParaRPr>
        </a:p>
      </dsp:txBody>
      <dsp:txXfrm>
        <a:off x="9008609" y="1169551"/>
        <a:ext cx="2458888" cy="42514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E6B28-6530-4F5E-82A5-36E8599D39A7}">
      <dsp:nvSpPr>
        <dsp:cNvPr id="0" name=""/>
        <dsp:cNvSpPr/>
      </dsp:nvSpPr>
      <dsp:spPr>
        <a:xfrm>
          <a:off x="2792" y="14545"/>
          <a:ext cx="3624721" cy="14498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მოსწავლეთა ნაკლები გულწრფელობა</a:t>
          </a:r>
          <a:endParaRPr lang="en-US" sz="2200" kern="1200" dirty="0"/>
        </a:p>
      </dsp:txBody>
      <dsp:txXfrm>
        <a:off x="727736" y="14545"/>
        <a:ext cx="2174833" cy="1449888"/>
      </dsp:txXfrm>
    </dsp:sp>
    <dsp:sp modelId="{6718FEC5-21E3-48CE-AA02-F85F27B89626}">
      <dsp:nvSpPr>
        <dsp:cNvPr id="0" name=""/>
        <dsp:cNvSpPr/>
      </dsp:nvSpPr>
      <dsp:spPr>
        <a:xfrm>
          <a:off x="3156300" y="137785"/>
          <a:ext cx="6530260" cy="120340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მოსწავლეებთან დისკუსიების გამართვა ბულინგის რაობასა და მისი დაძლევის გზებზე;</a:t>
          </a:r>
          <a:endParaRPr lang="en-US" sz="2200" kern="1200" dirty="0"/>
        </a:p>
      </dsp:txBody>
      <dsp:txXfrm>
        <a:off x="3758004" y="137785"/>
        <a:ext cx="5326853" cy="1203407"/>
      </dsp:txXfrm>
    </dsp:sp>
    <dsp:sp modelId="{89BA8C15-CC60-41C1-BD88-13A175B41539}">
      <dsp:nvSpPr>
        <dsp:cNvPr id="0" name=""/>
        <dsp:cNvSpPr/>
      </dsp:nvSpPr>
      <dsp:spPr>
        <a:xfrm>
          <a:off x="2792" y="1667418"/>
          <a:ext cx="3624721" cy="14498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მშობელთა დაბალი მოტივაცია</a:t>
          </a:r>
          <a:endParaRPr lang="en-US" sz="2200" kern="1200" dirty="0"/>
        </a:p>
      </dsp:txBody>
      <dsp:txXfrm>
        <a:off x="727736" y="1667418"/>
        <a:ext cx="2174833" cy="1449888"/>
      </dsp:txXfrm>
    </dsp:sp>
    <dsp:sp modelId="{EDF25E53-2062-4620-8CB4-E904A3F047FE}">
      <dsp:nvSpPr>
        <dsp:cNvPr id="0" name=""/>
        <dsp:cNvSpPr/>
      </dsp:nvSpPr>
      <dsp:spPr>
        <a:xfrm>
          <a:off x="3038016" y="1803799"/>
          <a:ext cx="6582939" cy="120340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a-GE" sz="2200" kern="1200" dirty="0" smtClean="0"/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მშობლებთან კომუნიკაცია სკოლის ვებგვერდის მეშვეობით;</a:t>
          </a:r>
          <a:endParaRPr lang="en-US" sz="2200" kern="1200" dirty="0"/>
        </a:p>
      </dsp:txBody>
      <dsp:txXfrm>
        <a:off x="3639720" y="1803799"/>
        <a:ext cx="5379532" cy="1203407"/>
      </dsp:txXfrm>
    </dsp:sp>
    <dsp:sp modelId="{AF84C54A-4499-4319-8821-EE73B621A2D7}">
      <dsp:nvSpPr>
        <dsp:cNvPr id="0" name=""/>
        <dsp:cNvSpPr/>
      </dsp:nvSpPr>
      <dsp:spPr>
        <a:xfrm>
          <a:off x="2792" y="3320291"/>
          <a:ext cx="3624721" cy="1449888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მასწავლებელთა ნაწილის დაბალი მზაობა</a:t>
          </a:r>
          <a:endParaRPr lang="en-US" sz="2200" kern="1200" dirty="0"/>
        </a:p>
      </dsp:txBody>
      <dsp:txXfrm>
        <a:off x="727736" y="3320291"/>
        <a:ext cx="2174833" cy="1449888"/>
      </dsp:txXfrm>
    </dsp:sp>
    <dsp:sp modelId="{3F9D2FC9-5CEE-41AC-BF06-A360902AB794}">
      <dsp:nvSpPr>
        <dsp:cNvPr id="0" name=""/>
        <dsp:cNvSpPr/>
      </dsp:nvSpPr>
      <dsp:spPr>
        <a:xfrm>
          <a:off x="3156300" y="3443531"/>
          <a:ext cx="6525868" cy="1203407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200" kern="1200" dirty="0" smtClean="0"/>
            <a:t>მასწავლებლებთან ვორქშოფებისა და ტრენინგების ჩატარება.</a:t>
          </a:r>
        </a:p>
      </dsp:txBody>
      <dsp:txXfrm>
        <a:off x="3758004" y="3443531"/>
        <a:ext cx="5322461" cy="12034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B0A13-F008-4B36-83A4-D5C08FB4F1EE}">
      <dsp:nvSpPr>
        <dsp:cNvPr id="0" name=""/>
        <dsp:cNvSpPr/>
      </dsp:nvSpPr>
      <dsp:spPr>
        <a:xfrm>
          <a:off x="905419" y="0"/>
          <a:ext cx="10261418" cy="513805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02DD9-A799-4230-B4EC-00F79D4968D3}">
      <dsp:nvSpPr>
        <dsp:cNvPr id="0" name=""/>
        <dsp:cNvSpPr/>
      </dsp:nvSpPr>
      <dsp:spPr>
        <a:xfrm>
          <a:off x="5305" y="1541417"/>
          <a:ext cx="2319547" cy="2055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სამუშაო ჯგუფების შექმნა და შეხვედრები  სკოლის ფსიქოლოგებთან</a:t>
          </a:r>
          <a:endParaRPr lang="en-US" sz="1700" kern="1200" dirty="0"/>
        </a:p>
      </dsp:txBody>
      <dsp:txXfrm>
        <a:off x="105633" y="1641745"/>
        <a:ext cx="2118891" cy="1854566"/>
      </dsp:txXfrm>
    </dsp:sp>
    <dsp:sp modelId="{F7F6D8E5-15FC-4D18-9445-0636B06566FC}">
      <dsp:nvSpPr>
        <dsp:cNvPr id="0" name=""/>
        <dsp:cNvSpPr/>
      </dsp:nvSpPr>
      <dsp:spPr>
        <a:xfrm>
          <a:off x="2440829" y="1541417"/>
          <a:ext cx="2319547" cy="2055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კვლევა, მიმდინარე  შედეგების ანალიზი და რეკომენდაციები</a:t>
          </a:r>
          <a:endParaRPr lang="en-US" sz="1700" kern="1200" dirty="0"/>
        </a:p>
      </dsp:txBody>
      <dsp:txXfrm>
        <a:off x="2541157" y="1641745"/>
        <a:ext cx="2118891" cy="1854566"/>
      </dsp:txXfrm>
    </dsp:sp>
    <dsp:sp modelId="{35D6A0B9-5D6A-4611-B341-AF7FECCC1BD8}">
      <dsp:nvSpPr>
        <dsp:cNvPr id="0" name=""/>
        <dsp:cNvSpPr/>
      </dsp:nvSpPr>
      <dsp:spPr>
        <a:xfrm>
          <a:off x="4876354" y="1541417"/>
          <a:ext cx="2319547" cy="2055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რეკომენდაციების საფუძველზე განხორციელებული აქტივობები</a:t>
          </a:r>
          <a:endParaRPr lang="ka-GE" sz="1700" kern="1200" dirty="0"/>
        </a:p>
      </dsp:txBody>
      <dsp:txXfrm>
        <a:off x="4976682" y="1641745"/>
        <a:ext cx="2118891" cy="1854566"/>
      </dsp:txXfrm>
    </dsp:sp>
    <dsp:sp modelId="{439E2CF7-FEAE-4CD7-B366-38997289908C}">
      <dsp:nvSpPr>
        <dsp:cNvPr id="0" name=""/>
        <dsp:cNvSpPr/>
      </dsp:nvSpPr>
      <dsp:spPr>
        <a:xfrm>
          <a:off x="7311879" y="1541417"/>
          <a:ext cx="2319547" cy="2055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dirty="0" smtClean="0"/>
            <a:t>განხორციელებული აქტივობების კვლევა საბოლოო რეკომენდაციები</a:t>
          </a:r>
          <a:endParaRPr lang="en-US" sz="1700" kern="1200" dirty="0"/>
        </a:p>
      </dsp:txBody>
      <dsp:txXfrm>
        <a:off x="7412207" y="1641745"/>
        <a:ext cx="2118891" cy="1854566"/>
      </dsp:txXfrm>
    </dsp:sp>
    <dsp:sp modelId="{549FB9B0-DF31-4BA5-82D1-14238CF071D8}">
      <dsp:nvSpPr>
        <dsp:cNvPr id="0" name=""/>
        <dsp:cNvSpPr/>
      </dsp:nvSpPr>
      <dsp:spPr>
        <a:xfrm>
          <a:off x="9747404" y="1541417"/>
          <a:ext cx="2319547" cy="205522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700" kern="1200" smtClean="0"/>
            <a:t>თანამშრომლობა გარე ორგანიზაციებთან</a:t>
          </a:r>
          <a:endParaRPr lang="ka-GE" sz="1700" kern="1200" dirty="0"/>
        </a:p>
      </dsp:txBody>
      <dsp:txXfrm>
        <a:off x="9847732" y="1641745"/>
        <a:ext cx="2118891" cy="18545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78620-AAC2-462D-84C1-10B9411DA0C2}">
      <dsp:nvSpPr>
        <dsp:cNvPr id="0" name=""/>
        <dsp:cNvSpPr/>
      </dsp:nvSpPr>
      <dsp:spPr>
        <a:xfrm>
          <a:off x="0" y="0"/>
          <a:ext cx="11850806" cy="2615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700" kern="1200" dirty="0" smtClean="0"/>
            <a:t>კონკურსები ბულინგის თემაზე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ნახატების, ელ. პრეზენტაციების შექმნა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სლოგანების, პოსტერების და ბროშურების შექმნა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ესსეები და ვიდეობი</a:t>
          </a:r>
          <a:endParaRPr lang="en-US" sz="2100" kern="1200" dirty="0"/>
        </a:p>
      </dsp:txBody>
      <dsp:txXfrm>
        <a:off x="2631679" y="0"/>
        <a:ext cx="9219126" cy="2615182"/>
      </dsp:txXfrm>
    </dsp:sp>
    <dsp:sp modelId="{5B04A3F1-8A0D-4E93-90C9-F2C7E1E747AB}">
      <dsp:nvSpPr>
        <dsp:cNvPr id="0" name=""/>
        <dsp:cNvSpPr/>
      </dsp:nvSpPr>
      <dsp:spPr>
        <a:xfrm>
          <a:off x="0" y="0"/>
          <a:ext cx="2702908" cy="261518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3F2FB-CB19-4D57-9F7B-5C24C54241AD}">
      <dsp:nvSpPr>
        <dsp:cNvPr id="0" name=""/>
        <dsp:cNvSpPr/>
      </dsp:nvSpPr>
      <dsp:spPr>
        <a:xfrm>
          <a:off x="0" y="2876700"/>
          <a:ext cx="11850806" cy="261518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u="none" strike="noStrike" kern="1200" cap="none" smtClean="0">
              <a:latin typeface="Candara"/>
              <a:ea typeface="Candara"/>
              <a:cs typeface="Candara"/>
              <a:sym typeface="Candara"/>
            </a:rPr>
            <a:t>იუსტიციის სამინისტროს სსიპ დანაშაულის პრევენციის ცენტრის ფსიქოლოგების ტრენინგები ბულინგის თემაზე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მასწავლებლებთან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 მშობლებთან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2100" kern="1200" dirty="0" smtClean="0"/>
            <a:t>მოსწავლეებთან </a:t>
          </a:r>
          <a:endParaRPr lang="en-US" sz="2100" kern="1200" dirty="0"/>
        </a:p>
      </dsp:txBody>
      <dsp:txXfrm>
        <a:off x="2631679" y="2876700"/>
        <a:ext cx="9219126" cy="2615182"/>
      </dsp:txXfrm>
    </dsp:sp>
    <dsp:sp modelId="{68E2D15A-392F-445D-AAFB-9E977BB486B1}">
      <dsp:nvSpPr>
        <dsp:cNvPr id="0" name=""/>
        <dsp:cNvSpPr/>
      </dsp:nvSpPr>
      <dsp:spPr>
        <a:xfrm>
          <a:off x="40939" y="2893322"/>
          <a:ext cx="2625498" cy="25847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65392-45A9-49FC-A260-55AEFFAD46DC}">
      <dsp:nvSpPr>
        <dsp:cNvPr id="0" name=""/>
        <dsp:cNvSpPr/>
      </dsp:nvSpPr>
      <dsp:spPr>
        <a:xfrm>
          <a:off x="4206239" y="1531"/>
          <a:ext cx="6309360" cy="121517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პროექტის დადებითი შდეგების შესახებ ინფორმაცია უნდა მიეწოდოს სასკოლო საზოგადოებას ყველა საფეხურზე</a:t>
          </a:r>
          <a:endParaRPr lang="en-US" sz="1700" kern="1200" dirty="0"/>
        </a:p>
      </dsp:txBody>
      <dsp:txXfrm>
        <a:off x="4206239" y="153428"/>
        <a:ext cx="5853669" cy="911381"/>
      </dsp:txXfrm>
    </dsp:sp>
    <dsp:sp modelId="{834B7F0B-B59D-42DF-9ACF-1F9109D39EDB}">
      <dsp:nvSpPr>
        <dsp:cNvPr id="0" name=""/>
        <dsp:cNvSpPr/>
      </dsp:nvSpPr>
      <dsp:spPr>
        <a:xfrm>
          <a:off x="0" y="1531"/>
          <a:ext cx="4206240" cy="12151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შედეგების ხელმისაწვდომობა</a:t>
          </a:r>
          <a:endParaRPr lang="en-US" sz="3200" kern="1200" dirty="0"/>
        </a:p>
      </dsp:txBody>
      <dsp:txXfrm>
        <a:off x="59320" y="60851"/>
        <a:ext cx="4087600" cy="1096535"/>
      </dsp:txXfrm>
    </dsp:sp>
    <dsp:sp modelId="{95B3C896-605F-40F7-BBDC-DDE34698DDFE}">
      <dsp:nvSpPr>
        <dsp:cNvPr id="0" name=""/>
        <dsp:cNvSpPr/>
      </dsp:nvSpPr>
      <dsp:spPr>
        <a:xfrm>
          <a:off x="4206239" y="1338224"/>
          <a:ext cx="6309360" cy="121517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მასწავლებლემა და მოსწავლეებმა უნდა შეძლონ ბულინგის შემთხვევების ამოცნობა და შესაბამისად რეაგრება</a:t>
          </a:r>
          <a:endParaRPr lang="en-US" sz="1700" kern="1200" dirty="0"/>
        </a:p>
      </dsp:txBody>
      <dsp:txXfrm>
        <a:off x="4206239" y="1490121"/>
        <a:ext cx="5853669" cy="911381"/>
      </dsp:txXfrm>
    </dsp:sp>
    <dsp:sp modelId="{487FCD20-5FEC-4290-8127-4F957713A60A}">
      <dsp:nvSpPr>
        <dsp:cNvPr id="0" name=""/>
        <dsp:cNvSpPr/>
      </dsp:nvSpPr>
      <dsp:spPr>
        <a:xfrm>
          <a:off x="0" y="1338224"/>
          <a:ext cx="4206240" cy="12151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ბულინგის მართვა</a:t>
          </a:r>
          <a:endParaRPr lang="en-US" sz="3200" kern="1200" dirty="0"/>
        </a:p>
      </dsp:txBody>
      <dsp:txXfrm>
        <a:off x="59320" y="1397544"/>
        <a:ext cx="4087600" cy="1096535"/>
      </dsp:txXfrm>
    </dsp:sp>
    <dsp:sp modelId="{772B00A7-8C65-41F1-9C35-B6DBA4F57D30}">
      <dsp:nvSpPr>
        <dsp:cNvPr id="0" name=""/>
        <dsp:cNvSpPr/>
      </dsp:nvSpPr>
      <dsp:spPr>
        <a:xfrm>
          <a:off x="4206240" y="2674917"/>
          <a:ext cx="6309360" cy="121517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უნდა გაიზარდოს მოსწავლეთა ცნობიერება ბულინგის თემაზე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მათი ჩართულობით უნდა შეიქმნას რესურსი ამ ტემაზე</a:t>
          </a:r>
          <a:endParaRPr lang="en-US" sz="1700" kern="1200" dirty="0"/>
        </a:p>
      </dsp:txBody>
      <dsp:txXfrm>
        <a:off x="4206240" y="2826814"/>
        <a:ext cx="5853669" cy="911381"/>
      </dsp:txXfrm>
    </dsp:sp>
    <dsp:sp modelId="{22850D17-4DD5-4A14-81B2-EE563B1BCDDA}">
      <dsp:nvSpPr>
        <dsp:cNvPr id="0" name=""/>
        <dsp:cNvSpPr/>
      </dsp:nvSpPr>
      <dsp:spPr>
        <a:xfrm>
          <a:off x="0" y="2674917"/>
          <a:ext cx="4206240" cy="12151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მოსწავლეთა ჩართულობა</a:t>
          </a:r>
          <a:endParaRPr lang="en-US" sz="3200" kern="1200" dirty="0"/>
        </a:p>
      </dsp:txBody>
      <dsp:txXfrm>
        <a:off x="59320" y="2734237"/>
        <a:ext cx="4087600" cy="1096535"/>
      </dsp:txXfrm>
    </dsp:sp>
    <dsp:sp modelId="{D773AC8D-D4FB-4286-845A-F961551A32CA}">
      <dsp:nvSpPr>
        <dsp:cNvPr id="0" name=""/>
        <dsp:cNvSpPr/>
      </dsp:nvSpPr>
      <dsp:spPr>
        <a:xfrm>
          <a:off x="4206240" y="4011610"/>
          <a:ext cx="6309360" cy="1215175"/>
        </a:xfrm>
        <a:prstGeom prst="rightArrow">
          <a:avLst>
            <a:gd name="adj1" fmla="val 75000"/>
            <a:gd name="adj2" fmla="val 5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a-GE" sz="1700" kern="1200" dirty="0" smtClean="0"/>
            <a:t>მშობელთა ცნობიერების ამაღლება ბულინგის თემაზე</a:t>
          </a:r>
          <a:endParaRPr lang="en-US" sz="1700" kern="1200" dirty="0"/>
        </a:p>
      </dsp:txBody>
      <dsp:txXfrm>
        <a:off x="4206240" y="4163507"/>
        <a:ext cx="5853669" cy="911381"/>
      </dsp:txXfrm>
    </dsp:sp>
    <dsp:sp modelId="{3FE21223-6931-4DB4-9034-A7E971B4E9A9}">
      <dsp:nvSpPr>
        <dsp:cNvPr id="0" name=""/>
        <dsp:cNvSpPr/>
      </dsp:nvSpPr>
      <dsp:spPr>
        <a:xfrm>
          <a:off x="0" y="4011610"/>
          <a:ext cx="4206240" cy="12151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3200" kern="1200" dirty="0" smtClean="0"/>
            <a:t>მშობელთა ჩართულობა</a:t>
          </a:r>
          <a:endParaRPr lang="en-US" sz="3200" kern="1200" dirty="0"/>
        </a:p>
      </dsp:txBody>
      <dsp:txXfrm>
        <a:off x="59320" y="4070930"/>
        <a:ext cx="4087600" cy="10965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9320040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5002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3202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378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8708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0224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7975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1965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9620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0:notes"/>
          <p:cNvSpPr txBox="1">
            <a:spLocks noGrp="1"/>
          </p:cNvSpPr>
          <p:nvPr>
            <p:ph type="body" idx="1"/>
          </p:nvPr>
        </p:nvSpPr>
        <p:spPr>
          <a:xfrm>
            <a:off x="701040" y="4473893"/>
            <a:ext cx="5608320" cy="3137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4635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3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67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1_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841248" y="2507550"/>
            <a:ext cx="5156200" cy="372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3"/>
          </p:nvPr>
        </p:nvSpPr>
        <p:spPr>
          <a:xfrm>
            <a:off x="6215064" y="1681851"/>
            <a:ext cx="5157787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4"/>
          </p:nvPr>
        </p:nvSpPr>
        <p:spPr>
          <a:xfrm>
            <a:off x="6215064" y="2507550"/>
            <a:ext cx="5157787" cy="3728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052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2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1371600" marR="0" lvl="2" indent="-3200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1828800" marR="0" lvl="3" indent="-3098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2286000" marR="0" lvl="4" indent="-3098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EFEFE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EFEFE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2932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EFEFE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FEFEFE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ndara"/>
              <a:buNone/>
              <a:defRPr sz="44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964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9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60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5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5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7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5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6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7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128skola.blogspot.com/p/blog-page_28.html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775856"/>
            <a:ext cx="4973782" cy="4128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ძალადობა სკოლაში</a:t>
            </a:r>
          </a:p>
          <a:p>
            <a:pPr algn="ctr"/>
            <a:endParaRPr lang="ka-GE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ka-GE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a-G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პრევენცია </a:t>
            </a:r>
            <a:r>
              <a:rPr lang="ka-G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და </a:t>
            </a:r>
            <a:r>
              <a:rPr lang="ka-G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მასზე</a:t>
            </a:r>
            <a:endParaRPr lang="ka-GE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endParaRPr lang="ka-GE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ka-GE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რეაგირების გზები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3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B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/>
        </p:nvSpPr>
        <p:spPr>
          <a:xfrm>
            <a:off x="54515" y="-108857"/>
            <a:ext cx="12137485" cy="925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Candara"/>
              <a:buNone/>
            </a:pPr>
            <a:r>
              <a:rPr lang="en-US" sz="28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ჯგუფური</a:t>
            </a:r>
            <a:r>
              <a:rPr lang="en-US" sz="28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ინტერვიუ</a:t>
            </a:r>
            <a:r>
              <a:rPr lang="en-US" sz="28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28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ფოკუსჯგუფი</a:t>
            </a:r>
            <a:r>
              <a:rPr lang="en-US" sz="28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endParaRPr sz="2800" b="1" i="0" u="none" strike="noStrike" cap="none" dirty="0">
              <a:solidFill>
                <a:schemeClr val="accent5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2" name="Google Shape;172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10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73" name="Google Shape;173;p21"/>
          <p:cNvGraphicFramePr/>
          <p:nvPr>
            <p:extLst>
              <p:ext uri="{D42A27DB-BD31-4B8C-83A1-F6EECF244321}">
                <p14:modId xmlns:p14="http://schemas.microsoft.com/office/powerpoint/2010/main" val="477715003"/>
              </p:ext>
            </p:extLst>
          </p:nvPr>
        </p:nvGraphicFramePr>
        <p:xfrm>
          <a:off x="27256" y="598714"/>
          <a:ext cx="12164743" cy="642537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5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845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748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სამიზნე</a:t>
                      </a:r>
                      <a:r>
                        <a:rPr lang="ka-GE" sz="2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ჯგუფი</a:t>
                      </a:r>
                      <a:endParaRPr sz="2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მასწავლებელი</a:t>
                      </a:r>
                      <a:endParaRPr sz="2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მშობელი</a:t>
                      </a:r>
                      <a:endParaRPr sz="2400" b="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471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რაოდენობა</a:t>
                      </a:r>
                      <a:endParaRPr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  <a:endParaRPr sz="2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415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b="1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შედეგი</a:t>
                      </a:r>
                      <a:endParaRPr sz="2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მასწავლებელთა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ნაწილი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მოსწავლეთა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ძალადობრივი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ქმედების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შემთხვევებს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აღიქვამს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როგორც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გაუცნობიერებელ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აქტს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და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არ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აკავშირებს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ბულინგთან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;</a:t>
                      </a: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None/>
                      </a:pP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ძირითადად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ჭარბობს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ფსიქოლოგიური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ტიპის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ბულინგი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რომელსაც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აქვს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ტენდენციური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ხასიათი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;</a:t>
                      </a: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ბულინგის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წინააღმდეგ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ბრძოლის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მეტი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ეფექტურობის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საშუალებებად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მასწავლებლები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მიიჩნევენ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თემასთან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დაკავშირებულ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სასკოლო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ღონისძიებების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ხარისხის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და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რაოდენობის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ამაღლებას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.</a:t>
                      </a:r>
                      <a:endParaRPr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მშობელთა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ნაწილი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ვერ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ახერხებს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შვილის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აგრესიულ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ქცევაში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სხვის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მიმართ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ძალადობრივი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ქმედების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იდენტიფიცირებას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;</a:t>
                      </a: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უმეტესობამ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აღნიშნა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რომ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მუდმივად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უსმენენ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საკუთარ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შვილებს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თუმცა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ამავდროულად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საუბრობდნენ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დროის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უკმარისობის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შესახებ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;</a:t>
                      </a: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endParaRPr lang="ka-GE" sz="1800" dirty="0" smtClean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800" dirty="0" err="1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უმეტესობამ</a:t>
                      </a:r>
                      <a:r>
                        <a:rPr lang="en-US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აღნიშნა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რომ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კარგად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იცნობენ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თავიანთი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შვილების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გარემოს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თუმცა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საშუალო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საფეხურის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მოსწავლეთა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მშობლებს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ნაკლები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ინფორმაცია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ჰქონდათ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ინფორმაცია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სკოლაში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მიმდინარე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უმნიშვნელოვანესი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მოვლენების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შესახებაც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კი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.</a:t>
                      </a: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1255594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განხორციელებული აქტივობები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177634"/>
              </p:ext>
            </p:extLst>
          </p:nvPr>
        </p:nvGraphicFramePr>
        <p:xfrm>
          <a:off x="341194" y="1364776"/>
          <a:ext cx="11850806" cy="5493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>
            <a:spLocks noGrp="1"/>
          </p:cNvSpPr>
          <p:nvPr>
            <p:ph type="title"/>
          </p:nvPr>
        </p:nvSpPr>
        <p:spPr>
          <a:xfrm>
            <a:off x="823658" y="1080785"/>
            <a:ext cx="6789000" cy="999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ndara"/>
              <a:buNone/>
            </a:pPr>
            <a:r>
              <a:rPr lang="en-US" b="1" i="0" u="none" strike="noStrike" cap="none" dirty="0" err="1">
                <a:solidFill>
                  <a:schemeClr val="tx2"/>
                </a:solidFill>
                <a:latin typeface="Candara"/>
                <a:ea typeface="Candara"/>
                <a:cs typeface="Candara"/>
                <a:sym typeface="Candara"/>
              </a:rPr>
              <a:t>პროექტის</a:t>
            </a:r>
            <a:r>
              <a:rPr lang="en-US" b="1" i="0" u="none" strike="noStrike" cap="none" dirty="0">
                <a:solidFill>
                  <a:schemeClr val="tx2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შ</a:t>
            </a:r>
            <a:r>
              <a:rPr lang="en-US" b="1" i="0" u="none" strike="noStrike" cap="none" dirty="0" err="1">
                <a:solidFill>
                  <a:schemeClr val="tx2"/>
                </a:solidFill>
                <a:latin typeface="Candara"/>
                <a:ea typeface="Candara"/>
                <a:cs typeface="Candara"/>
                <a:sym typeface="Candara"/>
              </a:rPr>
              <a:t>ეფასება</a:t>
            </a:r>
            <a:endParaRPr b="1" i="0" u="none" strike="noStrike" cap="none" dirty="0">
              <a:solidFill>
                <a:schemeClr val="tx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12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11" name="Google Shape;21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975" y="95300"/>
            <a:ext cx="5028350" cy="31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8969" y="3281100"/>
            <a:ext cx="5028356" cy="34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486" y="2459700"/>
            <a:ext cx="6520525" cy="430125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>
            <a:spLocks noGrp="1"/>
          </p:cNvSpPr>
          <p:nvPr>
            <p:ph type="title"/>
          </p:nvPr>
        </p:nvSpPr>
        <p:spPr>
          <a:xfrm>
            <a:off x="838200" y="113350"/>
            <a:ext cx="10515600" cy="9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800"/>
              <a:buFont typeface="Candara"/>
              <a:buNone/>
            </a:pPr>
            <a:r>
              <a:rPr lang="en-US" sz="4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შედეგები</a:t>
            </a:r>
            <a:r>
              <a:rPr lang="en-US" sz="4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და</a:t>
            </a:r>
            <a:r>
              <a:rPr lang="en-US" sz="4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დასკვნა</a:t>
            </a:r>
            <a:r>
              <a:rPr lang="en-US" sz="4400" b="1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4400" b="1" i="0" u="none" strike="noStrike" cap="none" dirty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1" name="Google Shape;201;p24"/>
          <p:cNvSpPr txBox="1">
            <a:spLocks noGrp="1"/>
          </p:cNvSpPr>
          <p:nvPr>
            <p:ph idx="1"/>
          </p:nvPr>
        </p:nvSpPr>
        <p:spPr>
          <a:xfrm>
            <a:off x="108857" y="1712346"/>
            <a:ext cx="11887200" cy="54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ამაღლდა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მოსწავლეთა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ცნობიერება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ბულინგის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შესახებ</a:t>
            </a:r>
            <a:r>
              <a:rPr lang="en-US" sz="2800" b="0" i="0" u="none" strike="noStrike" cap="none" dirty="0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endParaRPr lang="ka-GE" sz="2800" b="0" i="0" u="none" strike="noStrike" cap="none" dirty="0" smtClean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endParaRPr lang="ka-GE" sz="2800" dirty="0">
              <a:solidFill>
                <a:schemeClr val="bg2">
                  <a:lumMod val="25000"/>
                </a:schemeClr>
              </a:solidFill>
              <a:sym typeface="Candara"/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ბავშვების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ჩართულობით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შეიქმნა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რესურსი</a:t>
            </a:r>
            <a:endParaRPr lang="ka-GE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იკლო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დისციპლინურმა</a:t>
            </a:r>
            <a:r>
              <a:rPr lang="en-US" sz="2800" b="0" i="0" u="none" strike="noStrike" cap="none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დარღვევებმა</a:t>
            </a:r>
            <a:endParaRPr lang="ka-GE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endParaRPr dirty="0">
              <a:solidFill>
                <a:schemeClr val="bg2">
                  <a:lumMod val="25000"/>
                </a:schemeClr>
              </a:solidFill>
            </a:endParaRPr>
          </a:p>
          <a:p>
            <a:pPr marL="54356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დამრიგებლთა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ერთმა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ნაწილმა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შეძლო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დამოუკიდებლად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ბულინგის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შემთხვევების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იდენტიფიცირება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და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დროული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 </a:t>
            </a: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</a:rPr>
              <a:t>რეაგირება</a:t>
            </a:r>
            <a:endParaRPr sz="2800" dirty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</a:endParaRPr>
          </a:p>
          <a:p>
            <a:pPr marL="914400" marR="0" lvl="0" indent="-4572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117000"/>
              <a:buFont typeface="Wingdings" panose="05000000000000000000" pitchFamily="2" charset="2"/>
              <a:buChar char="§"/>
            </a:pPr>
            <a:endParaRPr sz="2800" dirty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</a:endParaRPr>
          </a:p>
          <a:p>
            <a:pPr marL="228600" marR="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40"/>
              <a:buFont typeface="Arial"/>
              <a:buNone/>
            </a:pPr>
            <a:endParaRPr sz="2800" b="0" i="0" u="none" strike="noStrike" cap="none" dirty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02" name="Google Shape;202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13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4056" y="0"/>
            <a:ext cx="4561114" cy="1325563"/>
          </a:xfrm>
        </p:spPr>
        <p:txBody>
          <a:bodyPr/>
          <a:lstStyle/>
          <a:p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რეკომენდაციები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66650"/>
              </p:ext>
            </p:extLst>
          </p:nvPr>
        </p:nvGraphicFramePr>
        <p:xfrm>
          <a:off x="772886" y="1292225"/>
          <a:ext cx="10515600" cy="522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327" y="1018903"/>
            <a:ext cx="10515600" cy="1325562"/>
          </a:xfrm>
        </p:spPr>
        <p:txBody>
          <a:bodyPr/>
          <a:lstStyle/>
          <a:p>
            <a:pPr algn="ctr"/>
            <a:r>
              <a:rPr lang="ka-GE" dirty="0" smtClean="0">
                <a:solidFill>
                  <a:schemeClr val="bg2">
                    <a:lumMod val="25000"/>
                  </a:schemeClr>
                </a:solidFill>
              </a:rPr>
              <a:t>გმადლობთ ყურადღებისთვის!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85657" y="3441010"/>
            <a:ext cx="66947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a-GE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გულნაზ ხორბალაძე</a:t>
            </a:r>
            <a:br>
              <a:rPr lang="ka-GE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ka-GE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სსიპ-ქალაქ თბილისის 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N128 </a:t>
            </a:r>
            <a:r>
              <a:rPr lang="ka-GE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საჯარო სკოლა</a:t>
            </a:r>
            <a:br>
              <a:rPr lang="ka-GE" sz="2800" b="1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</a:br>
            <a:r>
              <a:rPr lang="en-US" i="1" u="sng" dirty="0" smtClean="0">
                <a:solidFill>
                  <a:schemeClr val="tx2"/>
                </a:solidFill>
                <a:latin typeface="Federo"/>
                <a:ea typeface="Federo"/>
                <a:cs typeface="Federo"/>
                <a:sym typeface="Federo"/>
                <a:hlinkClick r:id="rId2"/>
              </a:rPr>
              <a:t>http</a:t>
            </a:r>
            <a:r>
              <a:rPr lang="en-US" i="1" u="sng" dirty="0">
                <a:solidFill>
                  <a:schemeClr val="tx2"/>
                </a:solidFill>
                <a:latin typeface="Federo"/>
                <a:ea typeface="Federo"/>
                <a:cs typeface="Federo"/>
                <a:sym typeface="Federo"/>
                <a:hlinkClick r:id="rId2"/>
              </a:rPr>
              <a:t>://128skola.blogspot.com/p/blog-page_28.html</a:t>
            </a:r>
            <a:r>
              <a:rPr lang="ka-GE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ka-GE" b="1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</a:br>
            <a:endParaRPr lang="en-US" dirty="0"/>
          </a:p>
        </p:txBody>
      </p:sp>
      <p:pic>
        <p:nvPicPr>
          <p:cNvPr id="5" name="Google Shape;203;p24"/>
          <p:cNvPicPr preferRelativeResize="0"/>
          <p:nvPr/>
        </p:nvPicPr>
        <p:blipFill rotWithShape="1">
          <a:blip r:embed="rId3">
            <a:alphaModFix/>
          </a:blip>
          <a:srcRect t="82285"/>
          <a:stretch/>
        </p:blipFill>
        <p:spPr>
          <a:xfrm>
            <a:off x="0" y="5279571"/>
            <a:ext cx="12192000" cy="1578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06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52186"/>
              </p:ext>
            </p:extLst>
          </p:nvPr>
        </p:nvGraphicFramePr>
        <p:xfrm>
          <a:off x="185057" y="381000"/>
          <a:ext cx="11549743" cy="6100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234497"/>
            <a:ext cx="10515600" cy="1325563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შესაძლო რისკები და მათი მართვა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80707"/>
              </p:ext>
            </p:extLst>
          </p:nvPr>
        </p:nvGraphicFramePr>
        <p:xfrm>
          <a:off x="1023938" y="1524000"/>
          <a:ext cx="9742033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9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dirty="0" smtClean="0">
                <a:solidFill>
                  <a:schemeClr val="accent5">
                    <a:lumMod val="50000"/>
                  </a:schemeClr>
                </a:solidFill>
              </a:rPr>
              <a:t>პროექტის განხორციელების ეტაპები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352717"/>
              </p:ext>
            </p:extLst>
          </p:nvPr>
        </p:nvGraphicFramePr>
        <p:xfrm>
          <a:off x="119743" y="1404256"/>
          <a:ext cx="12072257" cy="5138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5" name="Google Shape;115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4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1815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idx="1"/>
          </p:nvPr>
        </p:nvSpPr>
        <p:spPr>
          <a:xfrm>
            <a:off x="925478" y="1586914"/>
            <a:ext cx="11266522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3700" indent="-342900">
              <a:lnSpc>
                <a:spcPct val="8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სადიაგნოსტიკო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კვლევის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ჩატარება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ძალადობის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მიმართ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მოსწავლეთა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დამოკიდებულების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შესასწავლად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შედეგების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ანალიზი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ტრენინგები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მასწავლებლებთან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მშობლებთნ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დამრიგებლებთან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ძალადობის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პრევენციაზე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ფსიქოლოგის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ჩართულობით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ციფრული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რესურსების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შექმნა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მასწავლებლებისა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მოსწავლეებისათვის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მოსწავლეებთან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დისკუსიის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ჩატარება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ძალადობის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დაძლევის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bg2">
                    <a:lumMod val="25000"/>
                  </a:schemeClr>
                </a:solidFill>
              </a:rPr>
              <a:t>გზებზე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508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sz="quarter" idx="12"/>
          </p:nvPr>
        </p:nvSpPr>
        <p:spPr>
          <a:xfrm>
            <a:off x="9332777" y="5669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5</a:t>
            </a:fld>
            <a:endParaRPr sz="11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021351" y="576942"/>
            <a:ext cx="101493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72"/>
              <a:buFont typeface="Arial"/>
              <a:buNone/>
            </a:pPr>
            <a:r>
              <a:rPr lang="ka-GE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დაგეგმილი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აქტივობები</a:t>
            </a:r>
            <a:endParaRPr sz="4400" dirty="0">
              <a:solidFill>
                <a:schemeClr val="accent5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  <p:extLst>
      <p:ext uri="{BB962C8B-B14F-4D97-AF65-F5344CB8AC3E}">
        <p14:creationId xmlns:p14="http://schemas.microsoft.com/office/powerpoint/2010/main" val="4104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>
            <a:spLocks noGrp="1"/>
          </p:cNvSpPr>
          <p:nvPr>
            <p:ph idx="1"/>
          </p:nvPr>
        </p:nvSpPr>
        <p:spPr>
          <a:xfrm>
            <a:off x="685800" y="1530179"/>
            <a:ext cx="11103429" cy="50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5080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ძალადობის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პრევენციისათვის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მრავალფეროვანი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კონკურსების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დაგეგმვა-განხორციელება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508000" indent="-45720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მრგვალი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მაგიდა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თემაზე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„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სკოლისა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ოჯახის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თანამშრომლობა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აგრესიის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დასაძლევად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“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indent="-342900">
              <a:lnSpc>
                <a:spcPct val="80000"/>
              </a:lnSpc>
              <a:spcBef>
                <a:spcPts val="0"/>
              </a:spcBef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5080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თანამშრომლობა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საჯარო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და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კერძო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ორგანიზაციებთან</a:t>
            </a:r>
            <a:endParaRPr lang="ka-GE" sz="2400" dirty="0">
              <a:solidFill>
                <a:schemeClr val="bg2">
                  <a:lumMod val="25000"/>
                </a:schemeClr>
              </a:solidFill>
            </a:endParaRPr>
          </a:p>
          <a:p>
            <a:pPr marL="3937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endParaRPr sz="2400" dirty="0">
              <a:solidFill>
                <a:schemeClr val="bg2">
                  <a:lumMod val="25000"/>
                </a:schemeClr>
              </a:solidFill>
            </a:endParaRPr>
          </a:p>
          <a:p>
            <a:pPr marL="5080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ts val="2800"/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შედეგების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შეჯამება</a:t>
            </a:r>
            <a:endParaRPr sz="2400" dirty="0">
              <a:solidFill>
                <a:schemeClr val="bg2">
                  <a:lumMod val="25000"/>
                </a:schemeClr>
              </a:solidFill>
              <a:sym typeface="Candara"/>
            </a:endParaRPr>
          </a:p>
        </p:txBody>
      </p:sp>
      <p:sp>
        <p:nvSpPr>
          <p:cNvPr id="124" name="Google Shape;124;p17"/>
          <p:cNvSpPr txBox="1">
            <a:spLocks noGrp="1"/>
          </p:cNvSpPr>
          <p:nvPr>
            <p:ph type="sldNum" sz="quarter" idx="12"/>
          </p:nvPr>
        </p:nvSpPr>
        <p:spPr>
          <a:xfrm>
            <a:off x="9332777" y="56691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6</a:t>
            </a:fld>
            <a:endParaRPr sz="11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1021350" y="576943"/>
            <a:ext cx="101493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072"/>
              <a:buFont typeface="Arial"/>
              <a:buNone/>
            </a:pPr>
            <a:r>
              <a:rPr lang="ka-GE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დაგეგმილი</a:t>
            </a:r>
            <a:r>
              <a:rPr lang="en-US" sz="4400" b="1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აქტივობები</a:t>
            </a:r>
            <a:endParaRPr sz="4400" dirty="0">
              <a:solidFill>
                <a:schemeClr val="accent5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42645" y="1742326"/>
            <a:ext cx="10515600" cy="105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Clr>
                <a:srgbClr val="FFFF00"/>
              </a:buClr>
              <a:buSzPts val="5310"/>
            </a:pPr>
            <a:r>
              <a:rPr lang="ka-GE" sz="2800" b="1" u="sng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კვლევის მიზანი: </a:t>
            </a:r>
            <a:r>
              <a:rPr lang="ka-GE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აგრესიის იდენტიფიცირებისა და რეაგირების ინსტრუმენტების ეფექტურობის </a:t>
            </a:r>
            <a:r>
              <a:rPr lang="ka-GE" sz="2800" dirty="0" smtClean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განსაზღვრა</a:t>
            </a:r>
            <a:r>
              <a:rPr lang="ka-GE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/>
            </a:r>
            <a:br>
              <a:rPr lang="ka-GE" sz="2800" dirty="0">
                <a:solidFill>
                  <a:schemeClr val="bg2">
                    <a:lumMod val="25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</a:br>
            <a:endParaRPr sz="2800" b="1" i="0" u="none" strike="noStrike" cap="none" dirty="0">
              <a:solidFill>
                <a:schemeClr val="bg2">
                  <a:lumMod val="25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7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87922" y="491353"/>
            <a:ext cx="11950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4400" b="1" i="0" u="none" strike="noStrike" cap="none" dirty="0" err="1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სადიაგნოსტიკო</a:t>
            </a:r>
            <a:r>
              <a:rPr lang="en-US" sz="4400" b="1" i="0" u="none" strike="noStrike" cap="none" dirty="0" smtClean="0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4400" b="1" i="0" u="none" strike="noStrike" cap="none" dirty="0" err="1">
                <a:solidFill>
                  <a:schemeClr val="accent5">
                    <a:lumMod val="50000"/>
                  </a:schemeClr>
                </a:solidFill>
                <a:latin typeface="Candara"/>
                <a:ea typeface="Candara"/>
                <a:cs typeface="Candara"/>
                <a:sym typeface="Candara"/>
              </a:rPr>
              <a:t>კვლევა</a:t>
            </a:r>
            <a:endParaRPr sz="4400" b="1" i="0" u="none" strike="noStrike" cap="none" dirty="0">
              <a:solidFill>
                <a:schemeClr val="accent5">
                  <a:lumMod val="50000"/>
                </a:schemeClr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32" name="Google Shape;132;p18"/>
          <p:cNvGraphicFramePr/>
          <p:nvPr>
            <p:extLst>
              <p:ext uri="{D42A27DB-BD31-4B8C-83A1-F6EECF244321}">
                <p14:modId xmlns:p14="http://schemas.microsoft.com/office/powerpoint/2010/main" val="2294205100"/>
              </p:ext>
            </p:extLst>
          </p:nvPr>
        </p:nvGraphicFramePr>
        <p:xfrm>
          <a:off x="139329" y="3526525"/>
          <a:ext cx="11913325" cy="2429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9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3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#</a:t>
                      </a:r>
                      <a:endParaRPr sz="2400" u="none" strike="noStrike" cap="none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სამიზნე</a:t>
                      </a:r>
                      <a:endParaRPr sz="2400" b="1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რაოდენობა</a:t>
                      </a:r>
                      <a:endParaRPr sz="2400" b="1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კვლევის</a:t>
                      </a:r>
                      <a:r>
                        <a:rPr lang="en-US" sz="2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ინსტრუმენტი</a:t>
                      </a:r>
                      <a:endParaRPr sz="2400" b="1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პასუხისმგებელი</a:t>
                      </a:r>
                      <a:r>
                        <a:rPr lang="en-US" sz="24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2400" b="1" i="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პირები</a:t>
                      </a:r>
                      <a:endParaRPr sz="2400" b="1" i="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sz="20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მოსწავლე</a:t>
                      </a:r>
                      <a:endParaRPr sz="20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100</a:t>
                      </a:r>
                      <a:endParaRPr sz="2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ანკეტირება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კითხვარი</a:t>
                      </a: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ადმინისტრაცია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ფსიქოლოგი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დამრიგებლები</a:t>
                      </a: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sz="20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მასწავლებელი</a:t>
                      </a:r>
                      <a:endParaRPr sz="20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sz="24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ფოკუსჯგუფი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/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მრგვალი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მაგიდა</a:t>
                      </a: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ndara"/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ადმინისტრაცია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ფსიქოლოგი</a:t>
                      </a:r>
                      <a:endParaRPr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sz="20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მშობლები</a:t>
                      </a:r>
                      <a:endParaRPr sz="20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15</a:t>
                      </a:r>
                      <a:endParaRPr sz="2400" b="1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ფოკუსჯგუფი</a:t>
                      </a: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ndara"/>
                        <a:buNone/>
                      </a:pP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ადმინისტრაცია</a:t>
                      </a:r>
                      <a:r>
                        <a:rPr lang="en-US" sz="1800" dirty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 </a:t>
                      </a:r>
                      <a:r>
                        <a:rPr lang="en-US" sz="1800" dirty="0" err="1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ფსიქოლოგი</a:t>
                      </a:r>
                      <a:endParaRPr sz="18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" name="Google Shape;134;p18"/>
          <p:cNvSpPr txBox="1"/>
          <p:nvPr/>
        </p:nvSpPr>
        <p:spPr>
          <a:xfrm>
            <a:off x="0" y="1676284"/>
            <a:ext cx="10961057" cy="9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360"/>
              <a:buFont typeface="Arial"/>
              <a:buNone/>
            </a:pPr>
            <a:endParaRPr sz="28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050792" cy="332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5489" y="0"/>
            <a:ext cx="3944112" cy="332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29601" y="-30480"/>
            <a:ext cx="4117848" cy="335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529584"/>
            <a:ext cx="4050792" cy="3328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7557" y="3666744"/>
            <a:ext cx="4050792" cy="3191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96075" y="3529584"/>
            <a:ext cx="4050792" cy="33284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9"/>
          <p:cNvCxnSpPr/>
          <p:nvPr/>
        </p:nvCxnSpPr>
        <p:spPr>
          <a:xfrm>
            <a:off x="4050792" y="0"/>
            <a:ext cx="16765" cy="6858000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" name="Google Shape;146;p19"/>
          <p:cNvCxnSpPr/>
          <p:nvPr/>
        </p:nvCxnSpPr>
        <p:spPr>
          <a:xfrm>
            <a:off x="8196075" y="0"/>
            <a:ext cx="16765" cy="6858000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" name="Google Shape;147;p19"/>
          <p:cNvCxnSpPr/>
          <p:nvPr/>
        </p:nvCxnSpPr>
        <p:spPr>
          <a:xfrm rot="10800000">
            <a:off x="0" y="3343656"/>
            <a:ext cx="12178286" cy="0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" name="Google Shape;148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8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4050900" cy="33285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1" y="-30480"/>
            <a:ext cx="4117848" cy="3358896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389374"/>
            <a:ext cx="3319272" cy="3468626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28953" y="3328416"/>
            <a:ext cx="3476240" cy="3468625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98519" y="3358897"/>
            <a:ext cx="3255264" cy="3468624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pic>
        <p:nvPicPr>
          <p:cNvPr id="158" name="Google Shape;158;p2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50792" y="-15240"/>
            <a:ext cx="4334256" cy="3358896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cxnSp>
        <p:nvCxnSpPr>
          <p:cNvPr id="159" name="Google Shape;159;p20"/>
          <p:cNvCxnSpPr/>
          <p:nvPr/>
        </p:nvCxnSpPr>
        <p:spPr>
          <a:xfrm flipH="1">
            <a:off x="4050791" y="0"/>
            <a:ext cx="1" cy="3328416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0" name="Google Shape;160;p20"/>
          <p:cNvCxnSpPr/>
          <p:nvPr/>
        </p:nvCxnSpPr>
        <p:spPr>
          <a:xfrm>
            <a:off x="8269227" y="0"/>
            <a:ext cx="33525" cy="3358896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1" name="Google Shape;161;p20"/>
          <p:cNvCxnSpPr/>
          <p:nvPr/>
        </p:nvCxnSpPr>
        <p:spPr>
          <a:xfrm rot="10800000">
            <a:off x="0" y="3343656"/>
            <a:ext cx="12178286" cy="0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2" name="Google Shape;162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76590" y="3343656"/>
            <a:ext cx="3255264" cy="3499104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>
            <a:off x="3028953" y="3358896"/>
            <a:ext cx="3047" cy="3529584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6341368" y="3328416"/>
            <a:ext cx="3047" cy="3529584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9226303" y="3358896"/>
            <a:ext cx="3047" cy="3529584"/>
          </a:xfrm>
          <a:prstGeom prst="straightConnector1">
            <a:avLst/>
          </a:prstGeom>
          <a:noFill/>
          <a:ln w="38100" cap="flat" cmpd="sng">
            <a:solidFill>
              <a:srgbClr val="A9916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9</a:t>
            </a:fld>
            <a:endParaRPr sz="11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rocess01_16x9">
      <a:dk1>
        <a:srgbClr val="000000"/>
      </a:dk1>
      <a:lt1>
        <a:srgbClr val="FFFFFF"/>
      </a:lt1>
      <a:dk2>
        <a:srgbClr val="444444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1930</TotalTime>
  <Words>480</Words>
  <Application>Microsoft Office PowerPoint</Application>
  <PresentationFormat>Widescreen</PresentationFormat>
  <Paragraphs>130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Sylfaen</vt:lpstr>
      <vt:lpstr>Times New Roman</vt:lpstr>
      <vt:lpstr>Candara</vt:lpstr>
      <vt:lpstr>Arial</vt:lpstr>
      <vt:lpstr>Wingdings</vt:lpstr>
      <vt:lpstr>Calibri</vt:lpstr>
      <vt:lpstr>Calibri Light</vt:lpstr>
      <vt:lpstr>Courier New</vt:lpstr>
      <vt:lpstr>Federo</vt:lpstr>
      <vt:lpstr>Office Theme</vt:lpstr>
      <vt:lpstr>PowerPoint Presentation</vt:lpstr>
      <vt:lpstr>PowerPoint Presentation</vt:lpstr>
      <vt:lpstr>შესაძლო რისკები და მათი მართვა</vt:lpstr>
      <vt:lpstr>პროექტის განხორციელების ეტაპები</vt:lpstr>
      <vt:lpstr>PowerPoint Presentation</vt:lpstr>
      <vt:lpstr>PowerPoint Presentation</vt:lpstr>
      <vt:lpstr>კვლევის მიზანი: აგრესიის იდენტიფიცირებისა და რეაგირების ინსტრუმენტების ეფექტურობის განსაზღვრა </vt:lpstr>
      <vt:lpstr>PowerPoint Presentation</vt:lpstr>
      <vt:lpstr>PowerPoint Presentation</vt:lpstr>
      <vt:lpstr>PowerPoint Presentation</vt:lpstr>
      <vt:lpstr>განხორციელებული აქტივობები</vt:lpstr>
      <vt:lpstr>პროექტის შეფასება</vt:lpstr>
      <vt:lpstr>შედეგები და დასკვნა:</vt:lpstr>
      <vt:lpstr>რეკომენდაციები</vt:lpstr>
      <vt:lpstr>გმადლობთ ყურადღებისთვის!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„სკოლაში ძალადობის პრევენცია და რეაგირება“</dc:title>
  <dc:creator>Nino Gurgenidze</dc:creator>
  <cp:lastModifiedBy>Tsitsia Gagnidze</cp:lastModifiedBy>
  <cp:revision>32</cp:revision>
  <dcterms:modified xsi:type="dcterms:W3CDTF">2018-09-20T11:48:44Z</dcterms:modified>
</cp:coreProperties>
</file>